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8.xml" ContentType="application/vnd.openxmlformats-officedocument.drawingml.chartshapes+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0.xml" ContentType="application/vnd.openxmlformats-officedocument.drawingml.chart+xml"/>
  <Override PartName="/ppt/drawings/drawing9.xml" ContentType="application/vnd.openxmlformats-officedocument.drawingml.chartshapes+xml"/>
  <Override PartName="/ppt/charts/chart21.xml" ContentType="application/vnd.openxmlformats-officedocument.drawingml.chart+xml"/>
  <Override PartName="/ppt/drawings/drawing10.xml" ContentType="application/vnd.openxmlformats-officedocument.drawingml.chartshapes+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1.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2.xml" ContentType="application/vnd.openxmlformats-officedocument.drawingml.chartshapes+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7.xml" ContentType="application/vnd.openxmlformats-officedocument.drawingml.chart+xml"/>
  <Override PartName="/ppt/drawings/drawing13.xml" ContentType="application/vnd.openxmlformats-officedocument.drawingml.chartshapes+xml"/>
  <Override PartName="/ppt/charts/chart28.xml" ContentType="application/vnd.openxmlformats-officedocument.drawingml.chart+xml"/>
  <Override PartName="/ppt/drawings/drawing14.xml" ContentType="application/vnd.openxmlformats-officedocument.drawingml.chartshapes+xml"/>
  <Override PartName="/ppt/charts/chart29.xml" ContentType="application/vnd.openxmlformats-officedocument.drawingml.chart+xml"/>
  <Override PartName="/ppt/drawings/drawing15.xml" ContentType="application/vnd.openxmlformats-officedocument.drawingml.chartshapes+xml"/>
  <Override PartName="/ppt/charts/chart30.xml" ContentType="application/vnd.openxmlformats-officedocument.drawingml.chart+xml"/>
  <Override PartName="/ppt/drawings/drawing16.xml" ContentType="application/vnd.openxmlformats-officedocument.drawingml.chartshapes+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7.xml" ContentType="application/vnd.openxmlformats-officedocument.drawingml.chartshapes+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4.xml" ContentType="application/vnd.openxmlformats-officedocument.drawingml.chart+xml"/>
  <Override PartName="/ppt/drawings/drawing18.xml" ContentType="application/vnd.openxmlformats-officedocument.drawingml.chartshapes+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drawings/drawing19.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56" r:id="rId2"/>
    <p:sldId id="608" r:id="rId3"/>
    <p:sldId id="509" r:id="rId4"/>
    <p:sldId id="631" r:id="rId5"/>
    <p:sldId id="602" r:id="rId6"/>
    <p:sldId id="565" r:id="rId7"/>
    <p:sldId id="624" r:id="rId8"/>
    <p:sldId id="622" r:id="rId9"/>
    <p:sldId id="623" r:id="rId10"/>
    <p:sldId id="555" r:id="rId11"/>
    <p:sldId id="579" r:id="rId12"/>
    <p:sldId id="610" r:id="rId13"/>
    <p:sldId id="569" r:id="rId14"/>
    <p:sldId id="641" r:id="rId15"/>
    <p:sldId id="625" r:id="rId16"/>
    <p:sldId id="640" r:id="rId17"/>
    <p:sldId id="642" r:id="rId18"/>
    <p:sldId id="606" r:id="rId19"/>
    <p:sldId id="629" r:id="rId20"/>
    <p:sldId id="612" r:id="rId21"/>
    <p:sldId id="609" r:id="rId22"/>
    <p:sldId id="627" r:id="rId23"/>
    <p:sldId id="635" r:id="rId24"/>
    <p:sldId id="632" r:id="rId25"/>
    <p:sldId id="636" r:id="rId26"/>
    <p:sldId id="633" r:id="rId27"/>
    <p:sldId id="589" r:id="rId28"/>
    <p:sldId id="634" r:id="rId29"/>
    <p:sldId id="637" r:id="rId30"/>
    <p:sldId id="638" r:id="rId31"/>
    <p:sldId id="639" r:id="rId32"/>
    <p:sldId id="628" r:id="rId33"/>
    <p:sldId id="603" r:id="rId34"/>
    <p:sldId id="619" r:id="rId35"/>
    <p:sldId id="601" r:id="rId36"/>
    <p:sldId id="630" r:id="rId37"/>
    <p:sldId id="378" r:id="rId38"/>
    <p:sldId id="644" r:id="rId39"/>
    <p:sldId id="620" r:id="rId40"/>
    <p:sldId id="578" r:id="rId41"/>
    <p:sldId id="258"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A2B"/>
    <a:srgbClr val="196DB6"/>
    <a:srgbClr val="666666"/>
    <a:srgbClr val="929292"/>
    <a:srgbClr val="CDCDCD"/>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4" autoAdjust="0"/>
    <p:restoredTop sz="94679" autoAdjust="0"/>
  </p:normalViewPr>
  <p:slideViewPr>
    <p:cSldViewPr>
      <p:cViewPr varScale="1">
        <p:scale>
          <a:sx n="70" d="100"/>
          <a:sy n="70" d="100"/>
        </p:scale>
        <p:origin x="121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n\Documents\20180423.CBOAnaly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80501.Capex.Spending.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oleObject" Target="Book14"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dan\AppData\Local\Microsoft\Windows\INetCache\Content.Outlook\33O5HO3F\20171005.MHackett.Nationwide.UnremittedForeignEarnings.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Book18"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dan\Documents\20171229.TCJA.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80126.2003.2017.Tax.Bill.Comparison%20(003).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80126.2003.2017.Tax.Bill.Comparison%20(003).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7.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80302.SP50.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8.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80501.FactSet.SP.Tariffs.Earnings.Call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80501.FactSet.SP.Tariffs.Earnings.Call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71110.PredictIt.House.Senate.Control.Midterm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dan\AppData\Local\Microsoft\Windows\INetCache\Content.Outlook\33O5HO3F\20180420.Capex.Econ.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dan\AppData\Local\Microsoft\Windows\INetCache\Content.Outlook\33O5HO3F\20170227.Weekly.Unemployment.Initial.Claims.xls"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80126.2003.2017.Tax.Bill.Comparison.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1.xml"/></Relationships>
</file>

<file path=ppt/charts/_rels/chart23.xml.rels><?xml version="1.0" encoding="UTF-8" standalone="yes"?>
<Relationships xmlns="http://schemas.openxmlformats.org/package/2006/relationships"><Relationship Id="rId1" Type="http://schemas.openxmlformats.org/officeDocument/2006/relationships/oleObject" Target="file:///C:\Users\dan\AppData\Local\Microsoft\Windows\INetCache\Content.Outlook\33O5HO3F\20180223.Foreign.Revenue.2016%20(006).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80323.Steel.Subindustry%20(003).xlsx" TargetMode="External"/><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80416.Conference.Board.GDP.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2.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80320.Labor.Force.xlsx" TargetMode="External"/><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dan\AppData\Local\Microsoft\Windows\INetCache\Content.Outlook\33O5HO3F\20180410.JGarcia.FineMark.Oil.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dan\AppData\Local\Microsoft\Windows\INetCache\Content.Outlook\33O5HO3F\20150310.Inflation.Expectations.Brent.WTI.Price.xls" TargetMode="Externa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SRPNYFP01\Share\Strategas\RESEARCH\POLICY\Election%20Charts\20170228.President.Approve.House.Midter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SRPNYFP01\Share\Strategas\RESEARCH\POLICY\Election%20Charts\20171214.Seats.Gained.Lost.In.Midterm.Elections.xls"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C:\Users\dan\AppData\Local\Microsoft\Windows\INetCache\Content.Outlook\33O5HO3F\20170816.Generic.Ballot.House.Seats.Won%20(003).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71017.Congressional.Approval.Gallup.Generic.Ballot.RCP%20(005).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7.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80104.Trump.Impeach.2020.Odds.xlsx" TargetMode="External"/><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80409.1998.Generic.Ballot.xlsx" TargetMode="External"/><Relationship Id="rId2" Type="http://schemas.microsoft.com/office/2011/relationships/chartColorStyle" Target="colors23.xml"/><Relationship Id="rId1" Type="http://schemas.microsoft.com/office/2011/relationships/chartStyle" Target="style23.xml"/></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C:\Users\dan\AppData\Local\Microsoft\Windows\INetCache\Content.Outlook\33O5HO3F\20180501.Clinton.SPX.Sector.Correlation.xlsx" TargetMode="External"/></Relationships>
</file>

<file path=ppt/charts/_rels/chart35.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QQNQSD3R\20170830.Lobby.Partisan%20(002).xlsx" TargetMode="External"/><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C:\Users\dan\AppData\Local\Microsoft\Windows\INetCache\Content.Outlook\33O5HO3F\20180118.Annualized.Returns%20(00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lowe\AppData\Local\Microsoft\Windows\INetCache\Content.Outlook\HMM0T5SF\20150518%20SP500%20MidtermElectionYears.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dan\Documents\20180326.SP.1998.2002.2006.2010.2014.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QQNQSD3R\20180123.OIRA.Regulation.Count.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QQNQSD3R\20170831.Real.Disposable.Incom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33O5HO3F\20171208.Tax.Reform.Basket.New%20(007).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an\AppData\Local\Microsoft\Windows\INetCache\Content.Outlook\QQNQSD3R\20171027.Construction.Engineering.Tax.Rate%20(00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rgbClr val="002060"/>
                </a:solidFill>
                <a:latin typeface="Georgia" panose="02040502050405020303" pitchFamily="18" charset="0"/>
              </a:rPr>
              <a:t>CBO's</a:t>
            </a:r>
            <a:r>
              <a:rPr lang="en-US" b="1" baseline="0" dirty="0">
                <a:solidFill>
                  <a:srgbClr val="002060"/>
                </a:solidFill>
                <a:latin typeface="Georgia" panose="02040502050405020303" pitchFamily="18" charset="0"/>
              </a:rPr>
              <a:t> Real GDP Forecast: </a:t>
            </a:r>
          </a:p>
          <a:p>
            <a:pPr>
              <a:defRPr/>
            </a:pPr>
            <a:r>
              <a:rPr lang="en-US" b="1" baseline="0" dirty="0">
                <a:solidFill>
                  <a:srgbClr val="002060"/>
                </a:solidFill>
                <a:latin typeface="Georgia" panose="02040502050405020303" pitchFamily="18" charset="0"/>
              </a:rPr>
              <a:t>June 2017 vs. April 2018</a:t>
            </a:r>
            <a:endParaRPr lang="en-US" b="1" dirty="0">
              <a:solidFill>
                <a:srgbClr val="002060"/>
              </a:solidFill>
              <a:latin typeface="Georgia" panose="02040502050405020303"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553701413565844E-2"/>
          <c:y val="0.20327999999999999"/>
          <c:w val="0.9012879155513116"/>
          <c:h val="0.7039269291338582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Economic!$E$3:$J$3</c:f>
              <c:numCache>
                <c:formatCode>General</c:formatCode>
                <c:ptCount val="6"/>
                <c:pt idx="0">
                  <c:v>2017</c:v>
                </c:pt>
                <c:pt idx="1">
                  <c:v>2018</c:v>
                </c:pt>
                <c:pt idx="2">
                  <c:v>2019</c:v>
                </c:pt>
                <c:pt idx="3">
                  <c:v>2020</c:v>
                </c:pt>
                <c:pt idx="4">
                  <c:v>2021</c:v>
                </c:pt>
                <c:pt idx="5">
                  <c:v>2022</c:v>
                </c:pt>
              </c:numCache>
            </c:numRef>
          </c:cat>
          <c:val>
            <c:numRef>
              <c:f>Economic!$E$19:$J$19</c:f>
              <c:numCache>
                <c:formatCode>0.0</c:formatCode>
                <c:ptCount val="6"/>
                <c:pt idx="0">
                  <c:v>2.1440000000000001</c:v>
                </c:pt>
                <c:pt idx="1">
                  <c:v>2.17</c:v>
                </c:pt>
                <c:pt idx="2">
                  <c:v>1.68</c:v>
                </c:pt>
                <c:pt idx="3">
                  <c:v>1.4430000000000001</c:v>
                </c:pt>
                <c:pt idx="4">
                  <c:v>1.7030000000000001</c:v>
                </c:pt>
                <c:pt idx="5">
                  <c:v>1.877</c:v>
                </c:pt>
              </c:numCache>
            </c:numRef>
          </c:val>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Economic!$E$3:$J$3</c:f>
              <c:numCache>
                <c:formatCode>General</c:formatCode>
                <c:ptCount val="6"/>
                <c:pt idx="0">
                  <c:v>2017</c:v>
                </c:pt>
                <c:pt idx="1">
                  <c:v>2018</c:v>
                </c:pt>
                <c:pt idx="2">
                  <c:v>2019</c:v>
                </c:pt>
                <c:pt idx="3">
                  <c:v>2020</c:v>
                </c:pt>
                <c:pt idx="4">
                  <c:v>2021</c:v>
                </c:pt>
                <c:pt idx="5">
                  <c:v>2022</c:v>
                </c:pt>
              </c:numCache>
            </c:numRef>
          </c:cat>
          <c:val>
            <c:numRef>
              <c:f>Economic!$E$20:$J$20</c:f>
              <c:numCache>
                <c:formatCode>0.0</c:formatCode>
                <c:ptCount val="6"/>
                <c:pt idx="0">
                  <c:v>2.2519999999999998</c:v>
                </c:pt>
                <c:pt idx="1">
                  <c:v>3.0459999999999998</c:v>
                </c:pt>
                <c:pt idx="2">
                  <c:v>2.863</c:v>
                </c:pt>
                <c:pt idx="3">
                  <c:v>1.952</c:v>
                </c:pt>
                <c:pt idx="4">
                  <c:v>1.5289999999999999</c:v>
                </c:pt>
                <c:pt idx="5">
                  <c:v>1.5229999999999999</c:v>
                </c:pt>
              </c:numCache>
            </c:numRef>
          </c:val>
        </c:ser>
        <c:dLbls>
          <c:showLegendKey val="0"/>
          <c:showVal val="0"/>
          <c:showCatName val="0"/>
          <c:showSerName val="0"/>
          <c:showPercent val="0"/>
          <c:showBubbleSize val="0"/>
        </c:dLbls>
        <c:gapWidth val="219"/>
        <c:overlap val="-27"/>
        <c:axId val="-128073024"/>
        <c:axId val="-128070304"/>
      </c:barChart>
      <c:catAx>
        <c:axId val="-12807302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crossAx val="-128070304"/>
        <c:crosses val="autoZero"/>
        <c:auto val="1"/>
        <c:lblAlgn val="ctr"/>
        <c:lblOffset val="100"/>
        <c:noMultiLvlLbl val="0"/>
      </c:catAx>
      <c:valAx>
        <c:axId val="-128070304"/>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crossAx val="-128073024"/>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1Q Capex S&amp;P 500</a:t>
            </a:r>
          </a:p>
          <a:p>
            <a:pPr>
              <a:defRPr b="1">
                <a:solidFill>
                  <a:srgbClr val="000082"/>
                </a:solidFill>
              </a:defRPr>
            </a:pPr>
            <a:r>
              <a:rPr lang="en-US" sz="1200" b="1">
                <a:solidFill>
                  <a:srgbClr val="000082"/>
                </a:solidFill>
              </a:rPr>
              <a:t>(Using Current Constituents, $Bn)</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lineChart>
        <c:grouping val="standard"/>
        <c:varyColors val="0"/>
        <c:ser>
          <c:idx val="0"/>
          <c:order val="0"/>
          <c:spPr>
            <a:ln w="28575" cap="rnd">
              <a:solidFill>
                <a:srgbClr val="000082"/>
              </a:solidFill>
              <a:bevel/>
            </a:ln>
            <a:effectLst/>
          </c:spPr>
          <c:marker>
            <c:symbol val="x"/>
            <c:size val="5"/>
            <c:spPr>
              <a:solidFill>
                <a:srgbClr val="000082"/>
              </a:solidFill>
              <a:ln w="57150" cap="flat">
                <a:solidFill>
                  <a:srgbClr val="000082"/>
                </a:solidFill>
                <a:round/>
              </a:ln>
              <a:effectLst/>
            </c:spPr>
          </c:marker>
          <c:dPt>
            <c:idx val="3"/>
            <c:marker>
              <c:symbol val="x"/>
              <c:size val="5"/>
              <c:spPr>
                <a:solidFill>
                  <a:srgbClr val="000082"/>
                </a:solidFill>
                <a:ln w="57150" cap="flat">
                  <a:solidFill>
                    <a:srgbClr val="000082"/>
                  </a:solidFill>
                  <a:prstDash val="sysDot"/>
                  <a:round/>
                </a:ln>
                <a:effectLst/>
              </c:spPr>
            </c:marker>
            <c:bubble3D val="0"/>
            <c:spPr>
              <a:ln w="28575" cap="rnd">
                <a:solidFill>
                  <a:srgbClr val="000082"/>
                </a:solidFill>
                <a:prstDash val="sysDot"/>
                <a:bevel/>
              </a:ln>
              <a:effectLst/>
            </c:spPr>
          </c:dPt>
          <c:dLbls>
            <c:dLbl>
              <c:idx val="0"/>
              <c:layout>
                <c:manualLayout>
                  <c:x val="-1.3888888888888864E-2"/>
                  <c:y val="-4.62962962962962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3333333333333332E-3"/>
                  <c:y val="-3.7037037037037125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Data!$A$121:$A$124</c:f>
              <c:strCache>
                <c:ptCount val="4"/>
                <c:pt idx="0">
                  <c:v>1Q'15</c:v>
                </c:pt>
                <c:pt idx="1">
                  <c:v>1Q'16</c:v>
                </c:pt>
                <c:pt idx="2">
                  <c:v>1Q'17</c:v>
                </c:pt>
                <c:pt idx="3">
                  <c:v>1Q'18</c:v>
                </c:pt>
              </c:strCache>
            </c:strRef>
          </c:cat>
          <c:val>
            <c:numRef>
              <c:f>Data!$B$121:$B$124</c:f>
              <c:numCache>
                <c:formatCode>0.0</c:formatCode>
                <c:ptCount val="4"/>
                <c:pt idx="0">
                  <c:v>162.40672899999998</c:v>
                </c:pt>
                <c:pt idx="1">
                  <c:v>150.22376399999999</c:v>
                </c:pt>
                <c:pt idx="2">
                  <c:v>142.002792</c:v>
                </c:pt>
                <c:pt idx="3">
                  <c:v>169.54534200000001</c:v>
                </c:pt>
              </c:numCache>
            </c:numRef>
          </c:val>
          <c:smooth val="0"/>
        </c:ser>
        <c:dLbls>
          <c:showLegendKey val="0"/>
          <c:showVal val="0"/>
          <c:showCatName val="0"/>
          <c:showSerName val="0"/>
          <c:showPercent val="0"/>
          <c:showBubbleSize val="0"/>
        </c:dLbls>
        <c:marker val="1"/>
        <c:smooth val="0"/>
        <c:axId val="-211334640"/>
        <c:axId val="-211331376"/>
      </c:lineChart>
      <c:catAx>
        <c:axId val="-21133464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211331376"/>
        <c:crosses val="autoZero"/>
        <c:auto val="1"/>
        <c:lblAlgn val="ctr"/>
        <c:lblOffset val="100"/>
        <c:noMultiLvlLbl val="0"/>
      </c:catAx>
      <c:valAx>
        <c:axId val="-211331376"/>
        <c:scaling>
          <c:orientation val="minMax"/>
          <c:min val="135"/>
        </c:scaling>
        <c:delete val="0"/>
        <c:axPos val="l"/>
        <c:numFmt formatCode="&quot;$&quot;#,##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211334640"/>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rgbClr val="002060"/>
                </a:solidFill>
                <a:latin typeface="Georgia" panose="02040502050405020303" pitchFamily="18" charset="0"/>
              </a:rPr>
              <a:t>Breakdown</a:t>
            </a:r>
            <a:r>
              <a:rPr lang="en-US" b="1" baseline="0">
                <a:solidFill>
                  <a:srgbClr val="002060"/>
                </a:solidFill>
                <a:latin typeface="Georgia" panose="02040502050405020303" pitchFamily="18" charset="0"/>
              </a:rPr>
              <a:t> of CY 2018 Tax Cuts: Individual vs. Corporate, $BN, CY</a:t>
            </a:r>
            <a:endParaRPr lang="en-US" b="1">
              <a:solidFill>
                <a:srgbClr val="002060"/>
              </a:solidFill>
              <a:latin typeface="Georgia" panose="02040502050405020303"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Sheet1!$G$6:$I$6</c:f>
              <c:strCache>
                <c:ptCount val="3"/>
                <c:pt idx="0">
                  <c:v>Ind + Small Biz</c:v>
                </c:pt>
                <c:pt idx="1">
                  <c:v>Corporate</c:v>
                </c:pt>
                <c:pt idx="2">
                  <c:v>CSCO Repat</c:v>
                </c:pt>
              </c:strCache>
            </c:strRef>
          </c:cat>
          <c:val>
            <c:numRef>
              <c:f>Sheet1!$G$5:$I$5</c:f>
              <c:numCache>
                <c:formatCode>General</c:formatCode>
                <c:ptCount val="3"/>
                <c:pt idx="0">
                  <c:v>122.5</c:v>
                </c:pt>
                <c:pt idx="1">
                  <c:v>83.2</c:v>
                </c:pt>
                <c:pt idx="2">
                  <c:v>67</c:v>
                </c:pt>
              </c:numCache>
            </c:numRef>
          </c:val>
        </c:ser>
        <c:dLbls>
          <c:showLegendKey val="0"/>
          <c:showVal val="0"/>
          <c:showCatName val="0"/>
          <c:showSerName val="0"/>
          <c:showPercent val="0"/>
          <c:showBubbleSize val="0"/>
        </c:dLbls>
        <c:gapWidth val="219"/>
        <c:overlap val="-27"/>
        <c:axId val="-115364944"/>
        <c:axId val="-115355152"/>
      </c:barChart>
      <c:catAx>
        <c:axId val="-11536494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Georgia" panose="02040502050405020303" pitchFamily="18" charset="0"/>
                <a:ea typeface="+mn-ea"/>
                <a:cs typeface="+mn-cs"/>
              </a:defRPr>
            </a:pPr>
            <a:endParaRPr lang="en-US"/>
          </a:p>
        </c:txPr>
        <c:crossAx val="-115355152"/>
        <c:crosses val="autoZero"/>
        <c:auto val="1"/>
        <c:lblAlgn val="ctr"/>
        <c:lblOffset val="100"/>
        <c:noMultiLvlLbl val="0"/>
      </c:catAx>
      <c:valAx>
        <c:axId val="-11535515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Georgia" panose="02040502050405020303" pitchFamily="18" charset="0"/>
                <a:ea typeface="+mn-ea"/>
                <a:cs typeface="+mn-cs"/>
              </a:defRPr>
            </a:pPr>
            <a:endParaRPr lang="en-US"/>
          </a:p>
        </c:txPr>
        <c:crossAx val="-115364944"/>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000082"/>
                </a:solidFill>
              </a:defRPr>
            </a:pPr>
            <a:r>
              <a:rPr lang="en-US" sz="1400">
                <a:solidFill>
                  <a:srgbClr val="000082"/>
                </a:solidFill>
              </a:rPr>
              <a:t>Total Unremitted Foreign Earnings Of US Companies, $TN</a:t>
            </a:r>
          </a:p>
        </c:rich>
      </c:tx>
      <c:layout/>
      <c:overlay val="0"/>
    </c:title>
    <c:autoTitleDeleted val="0"/>
    <c:plotArea>
      <c:layout/>
      <c:lineChart>
        <c:grouping val="standard"/>
        <c:varyColors val="0"/>
        <c:ser>
          <c:idx val="0"/>
          <c:order val="0"/>
          <c:spPr>
            <a:ln>
              <a:solidFill>
                <a:srgbClr val="000082"/>
              </a:solidFill>
            </a:ln>
          </c:spPr>
          <c:marker>
            <c:symbol val="none"/>
          </c:marker>
          <c:cat>
            <c:strRef>
              <c:f>TotalUnremittedEarnings!$B$6:$B$20</c:f>
              <c:strCache>
                <c:ptCount val="15"/>
                <c:pt idx="0">
                  <c:v> '02</c:v>
                </c:pt>
                <c:pt idx="1">
                  <c:v> '03</c:v>
                </c:pt>
                <c:pt idx="2">
                  <c:v> '04</c:v>
                </c:pt>
                <c:pt idx="3">
                  <c:v> '05</c:v>
                </c:pt>
                <c:pt idx="4">
                  <c:v> '06</c:v>
                </c:pt>
                <c:pt idx="5">
                  <c:v> '07</c:v>
                </c:pt>
                <c:pt idx="6">
                  <c:v> '08</c:v>
                </c:pt>
                <c:pt idx="7">
                  <c:v> '09</c:v>
                </c:pt>
                <c:pt idx="8">
                  <c:v> '10</c:v>
                </c:pt>
                <c:pt idx="9">
                  <c:v> '11</c:v>
                </c:pt>
                <c:pt idx="10">
                  <c:v> '12</c:v>
                </c:pt>
                <c:pt idx="11">
                  <c:v> '13</c:v>
                </c:pt>
                <c:pt idx="12">
                  <c:v> '14</c:v>
                </c:pt>
                <c:pt idx="13">
                  <c:v> '15</c:v>
                </c:pt>
                <c:pt idx="14">
                  <c:v> '16</c:v>
                </c:pt>
              </c:strCache>
            </c:strRef>
          </c:cat>
          <c:val>
            <c:numRef>
              <c:f>TotalUnremittedEarnings!$C$6:$C$20</c:f>
              <c:numCache>
                <c:formatCode>0.00</c:formatCode>
                <c:ptCount val="15"/>
                <c:pt idx="0">
                  <c:v>0.38600000000000001</c:v>
                </c:pt>
                <c:pt idx="1">
                  <c:v>0.45</c:v>
                </c:pt>
                <c:pt idx="2">
                  <c:v>0.6</c:v>
                </c:pt>
                <c:pt idx="3">
                  <c:v>0.5</c:v>
                </c:pt>
                <c:pt idx="4">
                  <c:v>0.65</c:v>
                </c:pt>
                <c:pt idx="5">
                  <c:v>0.85</c:v>
                </c:pt>
                <c:pt idx="6">
                  <c:v>1.1000000000000001</c:v>
                </c:pt>
                <c:pt idx="7">
                  <c:v>1.1499999999999999</c:v>
                </c:pt>
                <c:pt idx="8">
                  <c:v>1.4</c:v>
                </c:pt>
                <c:pt idx="9">
                  <c:v>1.65</c:v>
                </c:pt>
                <c:pt idx="10">
                  <c:v>1.8</c:v>
                </c:pt>
                <c:pt idx="11">
                  <c:v>2.25</c:v>
                </c:pt>
                <c:pt idx="12">
                  <c:v>2.4</c:v>
                </c:pt>
                <c:pt idx="13">
                  <c:v>2.6</c:v>
                </c:pt>
                <c:pt idx="14">
                  <c:v>2.6</c:v>
                </c:pt>
              </c:numCache>
            </c:numRef>
          </c:val>
          <c:smooth val="0"/>
        </c:ser>
        <c:dLbls>
          <c:showLegendKey val="0"/>
          <c:showVal val="0"/>
          <c:showCatName val="0"/>
          <c:showSerName val="0"/>
          <c:showPercent val="0"/>
          <c:showBubbleSize val="0"/>
        </c:dLbls>
        <c:smooth val="0"/>
        <c:axId val="-115354064"/>
        <c:axId val="-115354608"/>
      </c:lineChart>
      <c:catAx>
        <c:axId val="-115354064"/>
        <c:scaling>
          <c:orientation val="minMax"/>
        </c:scaling>
        <c:delete val="0"/>
        <c:axPos val="b"/>
        <c:numFmt formatCode="General" sourceLinked="0"/>
        <c:majorTickMark val="out"/>
        <c:minorTickMark val="none"/>
        <c:tickLblPos val="nextTo"/>
        <c:spPr>
          <a:ln>
            <a:solidFill>
              <a:sysClr val="windowText" lastClr="000000"/>
            </a:solidFill>
          </a:ln>
        </c:spPr>
        <c:crossAx val="-115354608"/>
        <c:crosses val="autoZero"/>
        <c:auto val="1"/>
        <c:lblAlgn val="ctr"/>
        <c:lblOffset val="100"/>
        <c:noMultiLvlLbl val="0"/>
      </c:catAx>
      <c:valAx>
        <c:axId val="-115354608"/>
        <c:scaling>
          <c:orientation val="minMax"/>
        </c:scaling>
        <c:delete val="0"/>
        <c:axPos val="l"/>
        <c:numFmt formatCode="&quot;$&quot;#,##0.0" sourceLinked="0"/>
        <c:majorTickMark val="out"/>
        <c:minorTickMark val="none"/>
        <c:tickLblPos val="nextTo"/>
        <c:spPr>
          <a:ln>
            <a:solidFill>
              <a:sysClr val="windowText" lastClr="000000"/>
            </a:solidFill>
          </a:ln>
        </c:spPr>
        <c:crossAx val="-115354064"/>
        <c:crosses val="autoZero"/>
        <c:crossBetween val="between"/>
      </c:valAx>
    </c:plotArea>
    <c:plotVisOnly val="1"/>
    <c:dispBlanksAs val="gap"/>
    <c:showDLblsOverMax val="0"/>
  </c:chart>
  <c:spPr>
    <a:ln>
      <a:solidFill>
        <a:sysClr val="windowText" lastClr="000000"/>
      </a:solidFill>
    </a:ln>
  </c:spPr>
  <c:txPr>
    <a:bodyPr/>
    <a:lstStyle/>
    <a:p>
      <a:pPr>
        <a:defRPr>
          <a:latin typeface="Georgia" panose="02040502050405020303"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rgbClr val="002060"/>
                </a:solidFill>
                <a:latin typeface="Georgia" panose="02040502050405020303" pitchFamily="18" charset="0"/>
              </a:rPr>
              <a:t>Federal</a:t>
            </a:r>
            <a:r>
              <a:rPr lang="en-US" b="1" baseline="0">
                <a:solidFill>
                  <a:srgbClr val="002060"/>
                </a:solidFill>
                <a:latin typeface="Georgia" panose="02040502050405020303" pitchFamily="18" charset="0"/>
              </a:rPr>
              <a:t> Budget Deficit/Surplus, % of GDP, FY 1968 - FY 2023</a:t>
            </a:r>
            <a:endParaRPr lang="en-US" b="1">
              <a:solidFill>
                <a:srgbClr val="002060"/>
              </a:solidFill>
              <a:latin typeface="Georgia" panose="02040502050405020303"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002060"/>
              </a:solidFill>
              <a:round/>
            </a:ln>
            <a:effectLst/>
          </c:spPr>
          <c:marker>
            <c:symbol val="none"/>
          </c:marker>
          <c:cat>
            <c:numRef>
              <c:f>Sheet1!$C$3:$C$58</c:f>
              <c:numCache>
                <c:formatCode>General</c:formatCode>
                <c:ptCount val="56"/>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numCache>
            </c:numRef>
          </c:cat>
          <c:val>
            <c:numRef>
              <c:f>Sheet1!$D$3:$D$58</c:f>
              <c:numCache>
                <c:formatCode>#,##0.0</c:formatCode>
                <c:ptCount val="56"/>
                <c:pt idx="0">
                  <c:v>-2.798</c:v>
                </c:pt>
                <c:pt idx="1">
                  <c:v>0.33</c:v>
                </c:pt>
                <c:pt idx="2">
                  <c:v>-0.27100000000000002</c:v>
                </c:pt>
                <c:pt idx="3">
                  <c:v>-2.0579999999999998</c:v>
                </c:pt>
                <c:pt idx="4">
                  <c:v>-1.917</c:v>
                </c:pt>
                <c:pt idx="5">
                  <c:v>-1.099</c:v>
                </c:pt>
                <c:pt idx="6">
                  <c:v>-0.41299999999999998</c:v>
                </c:pt>
                <c:pt idx="7">
                  <c:v>-3.306</c:v>
                </c:pt>
                <c:pt idx="8">
                  <c:v>-4.1180000000000003</c:v>
                </c:pt>
                <c:pt idx="9">
                  <c:v>-2.645</c:v>
                </c:pt>
                <c:pt idx="10">
                  <c:v>-2.5979999999999999</c:v>
                </c:pt>
                <c:pt idx="11">
                  <c:v>-1.585</c:v>
                </c:pt>
                <c:pt idx="12">
                  <c:v>-2.64</c:v>
                </c:pt>
                <c:pt idx="13">
                  <c:v>-2.516</c:v>
                </c:pt>
                <c:pt idx="14">
                  <c:v>-3.8620000000000001</c:v>
                </c:pt>
                <c:pt idx="15">
                  <c:v>-5.8680000000000003</c:v>
                </c:pt>
                <c:pt idx="16">
                  <c:v>-4.6890000000000001</c:v>
                </c:pt>
                <c:pt idx="17">
                  <c:v>-4.9720000000000004</c:v>
                </c:pt>
                <c:pt idx="18">
                  <c:v>-4.8769999999999998</c:v>
                </c:pt>
                <c:pt idx="19">
                  <c:v>-3.1309999999999998</c:v>
                </c:pt>
                <c:pt idx="20">
                  <c:v>-3.01</c:v>
                </c:pt>
                <c:pt idx="21">
                  <c:v>-2.74</c:v>
                </c:pt>
                <c:pt idx="22">
                  <c:v>-3.7370000000000001</c:v>
                </c:pt>
                <c:pt idx="23">
                  <c:v>-4.4059999999999997</c:v>
                </c:pt>
                <c:pt idx="24">
                  <c:v>-4.5119999999999996</c:v>
                </c:pt>
                <c:pt idx="25">
                  <c:v>-3.754</c:v>
                </c:pt>
                <c:pt idx="26">
                  <c:v>-2.823</c:v>
                </c:pt>
                <c:pt idx="27">
                  <c:v>-2.1619999999999999</c:v>
                </c:pt>
                <c:pt idx="28">
                  <c:v>-1.347</c:v>
                </c:pt>
                <c:pt idx="29">
                  <c:v>-0.25800000000000001</c:v>
                </c:pt>
                <c:pt idx="30">
                  <c:v>0.77400000000000002</c:v>
                </c:pt>
                <c:pt idx="31">
                  <c:v>1.321</c:v>
                </c:pt>
                <c:pt idx="32">
                  <c:v>2.3279999999999998</c:v>
                </c:pt>
                <c:pt idx="33">
                  <c:v>1.214</c:v>
                </c:pt>
                <c:pt idx="34">
                  <c:v>-1.45</c:v>
                </c:pt>
                <c:pt idx="35">
                  <c:v>-3.3319999999999999</c:v>
                </c:pt>
                <c:pt idx="36">
                  <c:v>-3.4140000000000001</c:v>
                </c:pt>
                <c:pt idx="37">
                  <c:v>-2.4700000000000002</c:v>
                </c:pt>
                <c:pt idx="38">
                  <c:v>-1.8140000000000001</c:v>
                </c:pt>
                <c:pt idx="39">
                  <c:v>-1.1220000000000001</c:v>
                </c:pt>
                <c:pt idx="40">
                  <c:v>-3.1080000000000001</c:v>
                </c:pt>
                <c:pt idx="41">
                  <c:v>-9.8000000000000007</c:v>
                </c:pt>
                <c:pt idx="42">
                  <c:v>-8.7469999999999999</c:v>
                </c:pt>
                <c:pt idx="43">
                  <c:v>-8.4499999999999993</c:v>
                </c:pt>
                <c:pt idx="44">
                  <c:v>-6.782</c:v>
                </c:pt>
                <c:pt idx="45">
                  <c:v>-4.1139999999999999</c:v>
                </c:pt>
                <c:pt idx="46">
                  <c:v>-2.81</c:v>
                </c:pt>
                <c:pt idx="47">
                  <c:v>-2.4380000000000002</c:v>
                </c:pt>
                <c:pt idx="48">
                  <c:v>-3.165</c:v>
                </c:pt>
                <c:pt idx="49">
                  <c:v>-3.4689999999999999</c:v>
                </c:pt>
                <c:pt idx="50">
                  <c:v>-4</c:v>
                </c:pt>
                <c:pt idx="51">
                  <c:v>-4.5999999999999996</c:v>
                </c:pt>
                <c:pt idx="52">
                  <c:v>-4.5999999999999996</c:v>
                </c:pt>
                <c:pt idx="53">
                  <c:v>-4.9000000000000004</c:v>
                </c:pt>
                <c:pt idx="54">
                  <c:v>-5.4</c:v>
                </c:pt>
                <c:pt idx="55">
                  <c:v>-5.2</c:v>
                </c:pt>
              </c:numCache>
            </c:numRef>
          </c:val>
          <c:smooth val="0"/>
        </c:ser>
        <c:dLbls>
          <c:showLegendKey val="0"/>
          <c:showVal val="0"/>
          <c:showCatName val="0"/>
          <c:showSerName val="0"/>
          <c:showPercent val="0"/>
          <c:showBubbleSize val="0"/>
        </c:dLbls>
        <c:smooth val="0"/>
        <c:axId val="-115363856"/>
        <c:axId val="-115368752"/>
      </c:lineChart>
      <c:catAx>
        <c:axId val="-11536385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crossAx val="-115368752"/>
        <c:crosses val="autoZero"/>
        <c:auto val="1"/>
        <c:lblAlgn val="ctr"/>
        <c:lblOffset val="100"/>
        <c:tickLblSkip val="5"/>
        <c:noMultiLvlLbl val="0"/>
      </c:catAx>
      <c:valAx>
        <c:axId val="-115368752"/>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crossAx val="-115363856"/>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2060"/>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rgbClr val="002060"/>
                </a:solidFill>
                <a:latin typeface="Georgia" panose="02040502050405020303" pitchFamily="18" charset="0"/>
              </a:rPr>
              <a:t>CBO Forecast of Total</a:t>
            </a:r>
            <a:r>
              <a:rPr lang="en-US" b="1" baseline="0">
                <a:solidFill>
                  <a:srgbClr val="002060"/>
                </a:solidFill>
                <a:latin typeface="Georgia" panose="02040502050405020303" pitchFamily="18" charset="0"/>
              </a:rPr>
              <a:t> Tax Revenues Collected, FY 2018-FY 2027, $Trillions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89348206474191E-2"/>
          <c:y val="0.22039932508436447"/>
          <c:w val="0.87155096237970253"/>
          <c:h val="0.67887282472043931"/>
        </c:manualLayout>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Sheet1!$O$37:$O$39</c:f>
              <c:strCache>
                <c:ptCount val="3"/>
                <c:pt idx="0">
                  <c:v>Pre-Tax Cut</c:v>
                </c:pt>
                <c:pt idx="1">
                  <c:v>Post-Tax Cut</c:v>
                </c:pt>
                <c:pt idx="2">
                  <c:v>New Baseline</c:v>
                </c:pt>
              </c:strCache>
            </c:strRef>
          </c:cat>
          <c:val>
            <c:numRef>
              <c:f>Sheet1!$P$37:$P$39</c:f>
              <c:numCache>
                <c:formatCode>General</c:formatCode>
                <c:ptCount val="3"/>
                <c:pt idx="0">
                  <c:v>43.015999999999998</c:v>
                </c:pt>
                <c:pt idx="1">
                  <c:v>41.563000000000002</c:v>
                </c:pt>
                <c:pt idx="2">
                  <c:v>41.981000000000002</c:v>
                </c:pt>
              </c:numCache>
            </c:numRef>
          </c:val>
        </c:ser>
        <c:dLbls>
          <c:showLegendKey val="0"/>
          <c:showVal val="0"/>
          <c:showCatName val="0"/>
          <c:showSerName val="0"/>
          <c:showPercent val="0"/>
          <c:showBubbleSize val="0"/>
        </c:dLbls>
        <c:gapWidth val="219"/>
        <c:overlap val="-27"/>
        <c:axId val="-414060496"/>
        <c:axId val="-414068656"/>
      </c:barChart>
      <c:catAx>
        <c:axId val="-41406049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crossAx val="-414068656"/>
        <c:crosses val="autoZero"/>
        <c:auto val="1"/>
        <c:lblAlgn val="ctr"/>
        <c:lblOffset val="100"/>
        <c:noMultiLvlLbl val="0"/>
      </c:catAx>
      <c:valAx>
        <c:axId val="-414068656"/>
        <c:scaling>
          <c:orientation val="minMax"/>
        </c:scaling>
        <c:delete val="0"/>
        <c:axPos val="l"/>
        <c:majorGridlines>
          <c:spPr>
            <a:ln w="9525" cap="flat" cmpd="sng" algn="ctr">
              <a:noFill/>
              <a:round/>
            </a:ln>
            <a:effectLst/>
          </c:spPr>
        </c:majorGridlines>
        <c:numFmt formatCode="#,##0.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crossAx val="-414060496"/>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10-Year Yield:</a:t>
            </a:r>
            <a:r>
              <a:rPr lang="en-US" b="1" baseline="0">
                <a:solidFill>
                  <a:srgbClr val="000082"/>
                </a:solidFill>
              </a:rPr>
              <a:t> 2003 Tax Cut Compared To The 2017 Tax Cut</a:t>
            </a:r>
            <a:endParaRPr lang="en-US" b="1">
              <a:solidFill>
                <a:srgbClr val="000082"/>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6.4941727963016962E-2"/>
          <c:y val="0.20739226375908618"/>
          <c:w val="0.86847535261795983"/>
          <c:h val="0.68800822356317615"/>
        </c:manualLayout>
      </c:layout>
      <c:lineChart>
        <c:grouping val="standard"/>
        <c:varyColors val="0"/>
        <c:ser>
          <c:idx val="0"/>
          <c:order val="0"/>
          <c:tx>
            <c:v>Bush</c:v>
          </c:tx>
          <c:spPr>
            <a:ln w="28575" cap="rnd">
              <a:solidFill>
                <a:srgbClr val="000082"/>
              </a:solidFill>
              <a:round/>
            </a:ln>
            <a:effectLst/>
          </c:spPr>
          <c:marker>
            <c:symbol val="none"/>
          </c:marker>
          <c:cat>
            <c:numRef>
              <c:f>Yields!$D$202:$D$526</c:f>
              <c:numCache>
                <c:formatCode>m/d/yyyy</c:formatCode>
                <c:ptCount val="325"/>
                <c:pt idx="0">
                  <c:v>37683</c:v>
                </c:pt>
                <c:pt idx="1">
                  <c:v>37684</c:v>
                </c:pt>
                <c:pt idx="2">
                  <c:v>37685</c:v>
                </c:pt>
                <c:pt idx="3">
                  <c:v>37686</c:v>
                </c:pt>
                <c:pt idx="4">
                  <c:v>37687</c:v>
                </c:pt>
                <c:pt idx="5">
                  <c:v>37690</c:v>
                </c:pt>
                <c:pt idx="6">
                  <c:v>37691</c:v>
                </c:pt>
                <c:pt idx="7">
                  <c:v>37692</c:v>
                </c:pt>
                <c:pt idx="8">
                  <c:v>37693</c:v>
                </c:pt>
                <c:pt idx="9">
                  <c:v>37694</c:v>
                </c:pt>
                <c:pt idx="10">
                  <c:v>37697</c:v>
                </c:pt>
                <c:pt idx="11">
                  <c:v>37698</c:v>
                </c:pt>
                <c:pt idx="12">
                  <c:v>37699</c:v>
                </c:pt>
                <c:pt idx="13">
                  <c:v>37700</c:v>
                </c:pt>
                <c:pt idx="14">
                  <c:v>37701</c:v>
                </c:pt>
                <c:pt idx="15">
                  <c:v>37704</c:v>
                </c:pt>
                <c:pt idx="16">
                  <c:v>37705</c:v>
                </c:pt>
                <c:pt idx="17">
                  <c:v>37706</c:v>
                </c:pt>
                <c:pt idx="18">
                  <c:v>37707</c:v>
                </c:pt>
                <c:pt idx="19">
                  <c:v>37708</c:v>
                </c:pt>
                <c:pt idx="20">
                  <c:v>37711</c:v>
                </c:pt>
                <c:pt idx="21">
                  <c:v>37712</c:v>
                </c:pt>
                <c:pt idx="22">
                  <c:v>37713</c:v>
                </c:pt>
                <c:pt idx="23">
                  <c:v>37714</c:v>
                </c:pt>
                <c:pt idx="24">
                  <c:v>37715</c:v>
                </c:pt>
                <c:pt idx="25">
                  <c:v>37718</c:v>
                </c:pt>
                <c:pt idx="26">
                  <c:v>37719</c:v>
                </c:pt>
                <c:pt idx="27">
                  <c:v>37720</c:v>
                </c:pt>
                <c:pt idx="28">
                  <c:v>37721</c:v>
                </c:pt>
                <c:pt idx="29">
                  <c:v>37722</c:v>
                </c:pt>
                <c:pt idx="30">
                  <c:v>37725</c:v>
                </c:pt>
                <c:pt idx="31">
                  <c:v>37726</c:v>
                </c:pt>
                <c:pt idx="32">
                  <c:v>37727</c:v>
                </c:pt>
                <c:pt idx="33">
                  <c:v>37728</c:v>
                </c:pt>
                <c:pt idx="34">
                  <c:v>37729</c:v>
                </c:pt>
                <c:pt idx="35">
                  <c:v>37732</c:v>
                </c:pt>
                <c:pt idx="36">
                  <c:v>37733</c:v>
                </c:pt>
                <c:pt idx="37">
                  <c:v>37734</c:v>
                </c:pt>
                <c:pt idx="38">
                  <c:v>37735</c:v>
                </c:pt>
                <c:pt idx="39">
                  <c:v>37736</c:v>
                </c:pt>
                <c:pt idx="40">
                  <c:v>37739</c:v>
                </c:pt>
                <c:pt idx="41">
                  <c:v>37740</c:v>
                </c:pt>
                <c:pt idx="42">
                  <c:v>37741</c:v>
                </c:pt>
                <c:pt idx="43">
                  <c:v>37742</c:v>
                </c:pt>
                <c:pt idx="44">
                  <c:v>37743</c:v>
                </c:pt>
                <c:pt idx="45">
                  <c:v>37746</c:v>
                </c:pt>
                <c:pt idx="46">
                  <c:v>37747</c:v>
                </c:pt>
                <c:pt idx="47">
                  <c:v>37748</c:v>
                </c:pt>
                <c:pt idx="48">
                  <c:v>37749</c:v>
                </c:pt>
                <c:pt idx="49">
                  <c:v>37750</c:v>
                </c:pt>
                <c:pt idx="50">
                  <c:v>37753</c:v>
                </c:pt>
                <c:pt idx="51">
                  <c:v>37754</c:v>
                </c:pt>
                <c:pt idx="52">
                  <c:v>37755</c:v>
                </c:pt>
                <c:pt idx="53">
                  <c:v>37756</c:v>
                </c:pt>
                <c:pt idx="54">
                  <c:v>37757</c:v>
                </c:pt>
                <c:pt idx="55">
                  <c:v>37760</c:v>
                </c:pt>
                <c:pt idx="56">
                  <c:v>37761</c:v>
                </c:pt>
                <c:pt idx="57">
                  <c:v>37762</c:v>
                </c:pt>
                <c:pt idx="58">
                  <c:v>37763</c:v>
                </c:pt>
                <c:pt idx="59">
                  <c:v>37764</c:v>
                </c:pt>
                <c:pt idx="60">
                  <c:v>37767</c:v>
                </c:pt>
                <c:pt idx="61">
                  <c:v>37768</c:v>
                </c:pt>
                <c:pt idx="62">
                  <c:v>37769</c:v>
                </c:pt>
                <c:pt idx="63">
                  <c:v>37770</c:v>
                </c:pt>
                <c:pt idx="64">
                  <c:v>37771</c:v>
                </c:pt>
                <c:pt idx="65">
                  <c:v>37774</c:v>
                </c:pt>
                <c:pt idx="66">
                  <c:v>37775</c:v>
                </c:pt>
                <c:pt idx="67">
                  <c:v>37776</c:v>
                </c:pt>
                <c:pt idx="68">
                  <c:v>37777</c:v>
                </c:pt>
                <c:pt idx="69">
                  <c:v>37778</c:v>
                </c:pt>
                <c:pt idx="70">
                  <c:v>37781</c:v>
                </c:pt>
                <c:pt idx="71">
                  <c:v>37782</c:v>
                </c:pt>
                <c:pt idx="72">
                  <c:v>37783</c:v>
                </c:pt>
                <c:pt idx="73">
                  <c:v>37784</c:v>
                </c:pt>
                <c:pt idx="74">
                  <c:v>37785</c:v>
                </c:pt>
                <c:pt idx="75">
                  <c:v>37788</c:v>
                </c:pt>
                <c:pt idx="76">
                  <c:v>37789</c:v>
                </c:pt>
                <c:pt idx="77">
                  <c:v>37790</c:v>
                </c:pt>
                <c:pt idx="78">
                  <c:v>37791</c:v>
                </c:pt>
                <c:pt idx="79">
                  <c:v>37792</c:v>
                </c:pt>
                <c:pt idx="80">
                  <c:v>37795</c:v>
                </c:pt>
                <c:pt idx="81">
                  <c:v>37796</c:v>
                </c:pt>
                <c:pt idx="82">
                  <c:v>37797</c:v>
                </c:pt>
                <c:pt idx="83">
                  <c:v>37798</c:v>
                </c:pt>
                <c:pt idx="84">
                  <c:v>37799</c:v>
                </c:pt>
                <c:pt idx="85">
                  <c:v>37802</c:v>
                </c:pt>
                <c:pt idx="86">
                  <c:v>37803</c:v>
                </c:pt>
                <c:pt idx="87">
                  <c:v>37804</c:v>
                </c:pt>
                <c:pt idx="88">
                  <c:v>37805</c:v>
                </c:pt>
                <c:pt idx="89">
                  <c:v>37806</c:v>
                </c:pt>
                <c:pt idx="90">
                  <c:v>37809</c:v>
                </c:pt>
                <c:pt idx="91">
                  <c:v>37810</c:v>
                </c:pt>
                <c:pt idx="92">
                  <c:v>37811</c:v>
                </c:pt>
                <c:pt idx="93">
                  <c:v>37812</c:v>
                </c:pt>
                <c:pt idx="94">
                  <c:v>37813</c:v>
                </c:pt>
                <c:pt idx="95">
                  <c:v>37816</c:v>
                </c:pt>
                <c:pt idx="96">
                  <c:v>37817</c:v>
                </c:pt>
                <c:pt idx="97">
                  <c:v>37818</c:v>
                </c:pt>
                <c:pt idx="98">
                  <c:v>37819</c:v>
                </c:pt>
                <c:pt idx="99">
                  <c:v>37820</c:v>
                </c:pt>
                <c:pt idx="100">
                  <c:v>37823</c:v>
                </c:pt>
                <c:pt idx="101">
                  <c:v>37824</c:v>
                </c:pt>
                <c:pt idx="102">
                  <c:v>37825</c:v>
                </c:pt>
                <c:pt idx="103">
                  <c:v>37826</c:v>
                </c:pt>
                <c:pt idx="104">
                  <c:v>37827</c:v>
                </c:pt>
                <c:pt idx="105">
                  <c:v>37830</c:v>
                </c:pt>
                <c:pt idx="106">
                  <c:v>37831</c:v>
                </c:pt>
                <c:pt idx="107">
                  <c:v>37832</c:v>
                </c:pt>
                <c:pt idx="108">
                  <c:v>37833</c:v>
                </c:pt>
                <c:pt idx="109">
                  <c:v>37834</c:v>
                </c:pt>
                <c:pt idx="110">
                  <c:v>37837</c:v>
                </c:pt>
                <c:pt idx="111">
                  <c:v>37838</c:v>
                </c:pt>
                <c:pt idx="112">
                  <c:v>37839</c:v>
                </c:pt>
                <c:pt idx="113">
                  <c:v>37840</c:v>
                </c:pt>
                <c:pt idx="114">
                  <c:v>37841</c:v>
                </c:pt>
                <c:pt idx="115">
                  <c:v>37844</c:v>
                </c:pt>
                <c:pt idx="116">
                  <c:v>37845</c:v>
                </c:pt>
                <c:pt idx="117">
                  <c:v>37846</c:v>
                </c:pt>
                <c:pt idx="118">
                  <c:v>37847</c:v>
                </c:pt>
                <c:pt idx="119">
                  <c:v>37848</c:v>
                </c:pt>
                <c:pt idx="120">
                  <c:v>37851</c:v>
                </c:pt>
                <c:pt idx="121">
                  <c:v>37852</c:v>
                </c:pt>
                <c:pt idx="122">
                  <c:v>37853</c:v>
                </c:pt>
                <c:pt idx="123">
                  <c:v>37854</c:v>
                </c:pt>
                <c:pt idx="124">
                  <c:v>37855</c:v>
                </c:pt>
                <c:pt idx="125">
                  <c:v>37858</c:v>
                </c:pt>
                <c:pt idx="126">
                  <c:v>37859</c:v>
                </c:pt>
                <c:pt idx="127">
                  <c:v>37860</c:v>
                </c:pt>
                <c:pt idx="128">
                  <c:v>37861</c:v>
                </c:pt>
                <c:pt idx="129">
                  <c:v>37862</c:v>
                </c:pt>
                <c:pt idx="130">
                  <c:v>37865</c:v>
                </c:pt>
                <c:pt idx="131">
                  <c:v>37866</c:v>
                </c:pt>
                <c:pt idx="132">
                  <c:v>37867</c:v>
                </c:pt>
                <c:pt idx="133">
                  <c:v>37868</c:v>
                </c:pt>
                <c:pt idx="134">
                  <c:v>37869</c:v>
                </c:pt>
                <c:pt idx="135">
                  <c:v>37872</c:v>
                </c:pt>
                <c:pt idx="136">
                  <c:v>37873</c:v>
                </c:pt>
                <c:pt idx="137">
                  <c:v>37874</c:v>
                </c:pt>
                <c:pt idx="138">
                  <c:v>37875</c:v>
                </c:pt>
                <c:pt idx="139">
                  <c:v>37876</c:v>
                </c:pt>
                <c:pt idx="140">
                  <c:v>37879</c:v>
                </c:pt>
                <c:pt idx="141">
                  <c:v>37880</c:v>
                </c:pt>
                <c:pt idx="142">
                  <c:v>37881</c:v>
                </c:pt>
                <c:pt idx="143">
                  <c:v>37882</c:v>
                </c:pt>
                <c:pt idx="144">
                  <c:v>37883</c:v>
                </c:pt>
                <c:pt idx="145">
                  <c:v>37886</c:v>
                </c:pt>
                <c:pt idx="146">
                  <c:v>37887</c:v>
                </c:pt>
                <c:pt idx="147">
                  <c:v>37888</c:v>
                </c:pt>
                <c:pt idx="148">
                  <c:v>37889</c:v>
                </c:pt>
                <c:pt idx="149">
                  <c:v>37890</c:v>
                </c:pt>
                <c:pt idx="150">
                  <c:v>37893</c:v>
                </c:pt>
                <c:pt idx="151">
                  <c:v>37894</c:v>
                </c:pt>
                <c:pt idx="152">
                  <c:v>37895</c:v>
                </c:pt>
                <c:pt idx="153">
                  <c:v>37896</c:v>
                </c:pt>
                <c:pt idx="154">
                  <c:v>37897</c:v>
                </c:pt>
                <c:pt idx="155">
                  <c:v>37900</c:v>
                </c:pt>
                <c:pt idx="156">
                  <c:v>37901</c:v>
                </c:pt>
                <c:pt idx="157">
                  <c:v>37902</c:v>
                </c:pt>
                <c:pt idx="158">
                  <c:v>37903</c:v>
                </c:pt>
                <c:pt idx="159">
                  <c:v>37904</c:v>
                </c:pt>
                <c:pt idx="160">
                  <c:v>37907</c:v>
                </c:pt>
                <c:pt idx="161">
                  <c:v>37908</c:v>
                </c:pt>
                <c:pt idx="162">
                  <c:v>37909</c:v>
                </c:pt>
                <c:pt idx="163">
                  <c:v>37910</c:v>
                </c:pt>
                <c:pt idx="164">
                  <c:v>37911</c:v>
                </c:pt>
                <c:pt idx="165">
                  <c:v>37914</c:v>
                </c:pt>
                <c:pt idx="166">
                  <c:v>37915</c:v>
                </c:pt>
                <c:pt idx="167">
                  <c:v>37916</c:v>
                </c:pt>
                <c:pt idx="168">
                  <c:v>37917</c:v>
                </c:pt>
                <c:pt idx="169">
                  <c:v>37918</c:v>
                </c:pt>
                <c:pt idx="170">
                  <c:v>37921</c:v>
                </c:pt>
                <c:pt idx="171">
                  <c:v>37922</c:v>
                </c:pt>
                <c:pt idx="172">
                  <c:v>37923</c:v>
                </c:pt>
                <c:pt idx="173">
                  <c:v>37924</c:v>
                </c:pt>
                <c:pt idx="174">
                  <c:v>37925</c:v>
                </c:pt>
                <c:pt idx="175">
                  <c:v>37928</c:v>
                </c:pt>
                <c:pt idx="176">
                  <c:v>37929</c:v>
                </c:pt>
                <c:pt idx="177">
                  <c:v>37930</c:v>
                </c:pt>
                <c:pt idx="178">
                  <c:v>37931</c:v>
                </c:pt>
                <c:pt idx="179">
                  <c:v>37932</c:v>
                </c:pt>
                <c:pt idx="180">
                  <c:v>37935</c:v>
                </c:pt>
                <c:pt idx="181">
                  <c:v>37936</c:v>
                </c:pt>
                <c:pt idx="182">
                  <c:v>37937</c:v>
                </c:pt>
                <c:pt idx="183">
                  <c:v>37938</c:v>
                </c:pt>
                <c:pt idx="184">
                  <c:v>37939</c:v>
                </c:pt>
                <c:pt idx="185">
                  <c:v>37942</c:v>
                </c:pt>
                <c:pt idx="186">
                  <c:v>37943</c:v>
                </c:pt>
                <c:pt idx="187">
                  <c:v>37944</c:v>
                </c:pt>
                <c:pt idx="188">
                  <c:v>37945</c:v>
                </c:pt>
                <c:pt idx="189">
                  <c:v>37946</c:v>
                </c:pt>
                <c:pt idx="190">
                  <c:v>37949</c:v>
                </c:pt>
                <c:pt idx="191">
                  <c:v>37950</c:v>
                </c:pt>
                <c:pt idx="192">
                  <c:v>37951</c:v>
                </c:pt>
                <c:pt idx="193">
                  <c:v>37952</c:v>
                </c:pt>
                <c:pt idx="194">
                  <c:v>37953</c:v>
                </c:pt>
                <c:pt idx="195">
                  <c:v>37956</c:v>
                </c:pt>
                <c:pt idx="196">
                  <c:v>37957</c:v>
                </c:pt>
                <c:pt idx="197">
                  <c:v>37958</c:v>
                </c:pt>
                <c:pt idx="198">
                  <c:v>37959</c:v>
                </c:pt>
                <c:pt idx="199">
                  <c:v>37960</c:v>
                </c:pt>
                <c:pt idx="200">
                  <c:v>37963</c:v>
                </c:pt>
                <c:pt idx="201">
                  <c:v>37964</c:v>
                </c:pt>
                <c:pt idx="202">
                  <c:v>37965</c:v>
                </c:pt>
                <c:pt idx="203">
                  <c:v>37966</c:v>
                </c:pt>
                <c:pt idx="204">
                  <c:v>37967</c:v>
                </c:pt>
                <c:pt idx="205">
                  <c:v>37970</c:v>
                </c:pt>
                <c:pt idx="206">
                  <c:v>37971</c:v>
                </c:pt>
                <c:pt idx="207">
                  <c:v>37972</c:v>
                </c:pt>
                <c:pt idx="208">
                  <c:v>37973</c:v>
                </c:pt>
                <c:pt idx="209">
                  <c:v>37974</c:v>
                </c:pt>
                <c:pt idx="210">
                  <c:v>37977</c:v>
                </c:pt>
                <c:pt idx="211">
                  <c:v>37978</c:v>
                </c:pt>
                <c:pt idx="212">
                  <c:v>37979</c:v>
                </c:pt>
                <c:pt idx="213">
                  <c:v>37980</c:v>
                </c:pt>
                <c:pt idx="214">
                  <c:v>37981</c:v>
                </c:pt>
                <c:pt idx="215">
                  <c:v>37984</c:v>
                </c:pt>
                <c:pt idx="216">
                  <c:v>37985</c:v>
                </c:pt>
                <c:pt idx="217">
                  <c:v>37986</c:v>
                </c:pt>
                <c:pt idx="218">
                  <c:v>37987</c:v>
                </c:pt>
                <c:pt idx="219">
                  <c:v>37988</c:v>
                </c:pt>
                <c:pt idx="220">
                  <c:v>37991</c:v>
                </c:pt>
                <c:pt idx="221">
                  <c:v>37992</c:v>
                </c:pt>
                <c:pt idx="222">
                  <c:v>37993</c:v>
                </c:pt>
                <c:pt idx="223">
                  <c:v>37994</c:v>
                </c:pt>
                <c:pt idx="224">
                  <c:v>37995</c:v>
                </c:pt>
                <c:pt idx="225">
                  <c:v>37998</c:v>
                </c:pt>
                <c:pt idx="226">
                  <c:v>37999</c:v>
                </c:pt>
                <c:pt idx="227">
                  <c:v>38000</c:v>
                </c:pt>
                <c:pt idx="228">
                  <c:v>38001</c:v>
                </c:pt>
                <c:pt idx="229">
                  <c:v>38002</c:v>
                </c:pt>
                <c:pt idx="230">
                  <c:v>38005</c:v>
                </c:pt>
                <c:pt idx="231">
                  <c:v>38006</c:v>
                </c:pt>
                <c:pt idx="232">
                  <c:v>38007</c:v>
                </c:pt>
                <c:pt idx="233">
                  <c:v>38008</c:v>
                </c:pt>
                <c:pt idx="234">
                  <c:v>38009</c:v>
                </c:pt>
                <c:pt idx="235">
                  <c:v>38012</c:v>
                </c:pt>
                <c:pt idx="236">
                  <c:v>38013</c:v>
                </c:pt>
                <c:pt idx="237">
                  <c:v>38014</c:v>
                </c:pt>
                <c:pt idx="238">
                  <c:v>38015</c:v>
                </c:pt>
                <c:pt idx="239">
                  <c:v>38016</c:v>
                </c:pt>
                <c:pt idx="240">
                  <c:v>38019</c:v>
                </c:pt>
                <c:pt idx="241">
                  <c:v>38020</c:v>
                </c:pt>
                <c:pt idx="242">
                  <c:v>38021</c:v>
                </c:pt>
                <c:pt idx="243">
                  <c:v>38022</c:v>
                </c:pt>
                <c:pt idx="244">
                  <c:v>38023</c:v>
                </c:pt>
                <c:pt idx="245">
                  <c:v>38026</c:v>
                </c:pt>
                <c:pt idx="246">
                  <c:v>38027</c:v>
                </c:pt>
                <c:pt idx="247">
                  <c:v>38028</c:v>
                </c:pt>
                <c:pt idx="248">
                  <c:v>38029</c:v>
                </c:pt>
                <c:pt idx="249">
                  <c:v>38030</c:v>
                </c:pt>
                <c:pt idx="250">
                  <c:v>38033</c:v>
                </c:pt>
                <c:pt idx="251">
                  <c:v>38034</c:v>
                </c:pt>
                <c:pt idx="252">
                  <c:v>38035</c:v>
                </c:pt>
                <c:pt idx="253">
                  <c:v>38036</c:v>
                </c:pt>
                <c:pt idx="254">
                  <c:v>38037</c:v>
                </c:pt>
                <c:pt idx="255">
                  <c:v>38040</c:v>
                </c:pt>
                <c:pt idx="256">
                  <c:v>38041</c:v>
                </c:pt>
                <c:pt idx="257">
                  <c:v>38042</c:v>
                </c:pt>
                <c:pt idx="258">
                  <c:v>38043</c:v>
                </c:pt>
                <c:pt idx="259">
                  <c:v>38044</c:v>
                </c:pt>
                <c:pt idx="260">
                  <c:v>38047</c:v>
                </c:pt>
                <c:pt idx="261">
                  <c:v>38048</c:v>
                </c:pt>
                <c:pt idx="262">
                  <c:v>38049</c:v>
                </c:pt>
                <c:pt idx="263">
                  <c:v>38050</c:v>
                </c:pt>
                <c:pt idx="264">
                  <c:v>38051</c:v>
                </c:pt>
                <c:pt idx="265">
                  <c:v>38054</c:v>
                </c:pt>
                <c:pt idx="266">
                  <c:v>38055</c:v>
                </c:pt>
                <c:pt idx="267">
                  <c:v>38056</c:v>
                </c:pt>
                <c:pt idx="268">
                  <c:v>38057</c:v>
                </c:pt>
                <c:pt idx="269">
                  <c:v>38058</c:v>
                </c:pt>
                <c:pt idx="270">
                  <c:v>38061</c:v>
                </c:pt>
                <c:pt idx="271">
                  <c:v>38062</c:v>
                </c:pt>
                <c:pt idx="272">
                  <c:v>38063</c:v>
                </c:pt>
                <c:pt idx="273">
                  <c:v>38064</c:v>
                </c:pt>
                <c:pt idx="274">
                  <c:v>38065</c:v>
                </c:pt>
                <c:pt idx="275">
                  <c:v>38068</c:v>
                </c:pt>
                <c:pt idx="276">
                  <c:v>38069</c:v>
                </c:pt>
                <c:pt idx="277">
                  <c:v>38070</c:v>
                </c:pt>
                <c:pt idx="278">
                  <c:v>38071</c:v>
                </c:pt>
                <c:pt idx="279">
                  <c:v>38072</c:v>
                </c:pt>
                <c:pt idx="280">
                  <c:v>38075</c:v>
                </c:pt>
                <c:pt idx="281">
                  <c:v>38076</c:v>
                </c:pt>
                <c:pt idx="282">
                  <c:v>38077</c:v>
                </c:pt>
                <c:pt idx="283">
                  <c:v>38078</c:v>
                </c:pt>
                <c:pt idx="284">
                  <c:v>38079</c:v>
                </c:pt>
                <c:pt idx="285">
                  <c:v>38082</c:v>
                </c:pt>
                <c:pt idx="286">
                  <c:v>38083</c:v>
                </c:pt>
                <c:pt idx="287">
                  <c:v>38084</c:v>
                </c:pt>
                <c:pt idx="288">
                  <c:v>38085</c:v>
                </c:pt>
                <c:pt idx="289">
                  <c:v>38086</c:v>
                </c:pt>
                <c:pt idx="290">
                  <c:v>38089</c:v>
                </c:pt>
                <c:pt idx="291">
                  <c:v>38090</c:v>
                </c:pt>
                <c:pt idx="292">
                  <c:v>38091</c:v>
                </c:pt>
                <c:pt idx="293">
                  <c:v>38092</c:v>
                </c:pt>
                <c:pt idx="294">
                  <c:v>38093</c:v>
                </c:pt>
                <c:pt idx="295">
                  <c:v>38096</c:v>
                </c:pt>
                <c:pt idx="296">
                  <c:v>38097</c:v>
                </c:pt>
                <c:pt idx="297">
                  <c:v>38098</c:v>
                </c:pt>
                <c:pt idx="298">
                  <c:v>38099</c:v>
                </c:pt>
                <c:pt idx="299">
                  <c:v>38100</c:v>
                </c:pt>
                <c:pt idx="300">
                  <c:v>38103</c:v>
                </c:pt>
                <c:pt idx="301">
                  <c:v>38104</c:v>
                </c:pt>
                <c:pt idx="302">
                  <c:v>38105</c:v>
                </c:pt>
                <c:pt idx="303">
                  <c:v>38106</c:v>
                </c:pt>
                <c:pt idx="304">
                  <c:v>38107</c:v>
                </c:pt>
                <c:pt idx="305">
                  <c:v>38110</c:v>
                </c:pt>
                <c:pt idx="306">
                  <c:v>38111</c:v>
                </c:pt>
                <c:pt idx="307">
                  <c:v>38112</c:v>
                </c:pt>
                <c:pt idx="308">
                  <c:v>38113</c:v>
                </c:pt>
                <c:pt idx="309">
                  <c:v>38114</c:v>
                </c:pt>
                <c:pt idx="310">
                  <c:v>38117</c:v>
                </c:pt>
                <c:pt idx="311">
                  <c:v>38118</c:v>
                </c:pt>
                <c:pt idx="312">
                  <c:v>38119</c:v>
                </c:pt>
                <c:pt idx="313">
                  <c:v>38120</c:v>
                </c:pt>
                <c:pt idx="314">
                  <c:v>38121</c:v>
                </c:pt>
                <c:pt idx="315">
                  <c:v>38124</c:v>
                </c:pt>
                <c:pt idx="316">
                  <c:v>38125</c:v>
                </c:pt>
                <c:pt idx="317">
                  <c:v>38126</c:v>
                </c:pt>
                <c:pt idx="318">
                  <c:v>38127</c:v>
                </c:pt>
                <c:pt idx="319">
                  <c:v>38128</c:v>
                </c:pt>
                <c:pt idx="320">
                  <c:v>38131</c:v>
                </c:pt>
                <c:pt idx="321">
                  <c:v>38132</c:v>
                </c:pt>
                <c:pt idx="322">
                  <c:v>38133</c:v>
                </c:pt>
                <c:pt idx="323">
                  <c:v>38134</c:v>
                </c:pt>
                <c:pt idx="324">
                  <c:v>38135</c:v>
                </c:pt>
              </c:numCache>
            </c:numRef>
          </c:cat>
          <c:val>
            <c:numRef>
              <c:f>Yields!$E$202:$E$526</c:f>
              <c:numCache>
                <c:formatCode>General</c:formatCode>
                <c:ptCount val="325"/>
                <c:pt idx="0">
                  <c:v>3.68</c:v>
                </c:pt>
                <c:pt idx="1">
                  <c:v>3.65</c:v>
                </c:pt>
                <c:pt idx="2">
                  <c:v>3.63</c:v>
                </c:pt>
                <c:pt idx="3">
                  <c:v>3.65</c:v>
                </c:pt>
                <c:pt idx="4">
                  <c:v>3.62</c:v>
                </c:pt>
                <c:pt idx="5">
                  <c:v>3.58</c:v>
                </c:pt>
                <c:pt idx="6">
                  <c:v>3.59</c:v>
                </c:pt>
                <c:pt idx="7">
                  <c:v>3.59</c:v>
                </c:pt>
                <c:pt idx="8">
                  <c:v>3.73</c:v>
                </c:pt>
                <c:pt idx="9">
                  <c:v>3.71</c:v>
                </c:pt>
                <c:pt idx="10">
                  <c:v>3.81</c:v>
                </c:pt>
                <c:pt idx="11">
                  <c:v>3.9</c:v>
                </c:pt>
                <c:pt idx="12">
                  <c:v>3.97</c:v>
                </c:pt>
                <c:pt idx="13">
                  <c:v>4.01</c:v>
                </c:pt>
                <c:pt idx="14">
                  <c:v>4.0999999999999996</c:v>
                </c:pt>
                <c:pt idx="15">
                  <c:v>3.97</c:v>
                </c:pt>
                <c:pt idx="16">
                  <c:v>3.96</c:v>
                </c:pt>
                <c:pt idx="17">
                  <c:v>3.94</c:v>
                </c:pt>
                <c:pt idx="18">
                  <c:v>3.92</c:v>
                </c:pt>
                <c:pt idx="19">
                  <c:v>3.9</c:v>
                </c:pt>
                <c:pt idx="20">
                  <c:v>3.82</c:v>
                </c:pt>
                <c:pt idx="21">
                  <c:v>3.83</c:v>
                </c:pt>
                <c:pt idx="22">
                  <c:v>3.93</c:v>
                </c:pt>
                <c:pt idx="23">
                  <c:v>3.91</c:v>
                </c:pt>
                <c:pt idx="24">
                  <c:v>3.94</c:v>
                </c:pt>
                <c:pt idx="25">
                  <c:v>4.01</c:v>
                </c:pt>
                <c:pt idx="26">
                  <c:v>3.94</c:v>
                </c:pt>
                <c:pt idx="27">
                  <c:v>3.9</c:v>
                </c:pt>
                <c:pt idx="28">
                  <c:v>3.94</c:v>
                </c:pt>
                <c:pt idx="29">
                  <c:v>3.98</c:v>
                </c:pt>
                <c:pt idx="30">
                  <c:v>4.0199999999999996</c:v>
                </c:pt>
                <c:pt idx="31">
                  <c:v>3.97</c:v>
                </c:pt>
                <c:pt idx="32">
                  <c:v>3.94</c:v>
                </c:pt>
                <c:pt idx="33">
                  <c:v>3.96</c:v>
                </c:pt>
                <c:pt idx="34">
                  <c:v>3.96</c:v>
                </c:pt>
                <c:pt idx="35">
                  <c:v>3.98</c:v>
                </c:pt>
                <c:pt idx="36">
                  <c:v>3.99</c:v>
                </c:pt>
                <c:pt idx="37">
                  <c:v>3.99</c:v>
                </c:pt>
                <c:pt idx="38">
                  <c:v>3.91</c:v>
                </c:pt>
                <c:pt idx="39">
                  <c:v>3.89</c:v>
                </c:pt>
                <c:pt idx="40">
                  <c:v>3.9</c:v>
                </c:pt>
                <c:pt idx="41">
                  <c:v>3.93</c:v>
                </c:pt>
                <c:pt idx="42">
                  <c:v>3.86</c:v>
                </c:pt>
                <c:pt idx="43">
                  <c:v>3.86</c:v>
                </c:pt>
                <c:pt idx="44">
                  <c:v>3.91</c:v>
                </c:pt>
                <c:pt idx="45">
                  <c:v>3.89</c:v>
                </c:pt>
                <c:pt idx="46">
                  <c:v>3.81</c:v>
                </c:pt>
                <c:pt idx="47">
                  <c:v>3.69</c:v>
                </c:pt>
                <c:pt idx="48">
                  <c:v>3.67</c:v>
                </c:pt>
                <c:pt idx="49">
                  <c:v>3.68</c:v>
                </c:pt>
                <c:pt idx="50">
                  <c:v>3.64</c:v>
                </c:pt>
                <c:pt idx="51">
                  <c:v>3.63</c:v>
                </c:pt>
                <c:pt idx="52">
                  <c:v>3.54</c:v>
                </c:pt>
                <c:pt idx="53">
                  <c:v>3.54</c:v>
                </c:pt>
                <c:pt idx="54">
                  <c:v>3.46</c:v>
                </c:pt>
                <c:pt idx="55">
                  <c:v>3.45</c:v>
                </c:pt>
                <c:pt idx="56">
                  <c:v>3.38</c:v>
                </c:pt>
                <c:pt idx="57">
                  <c:v>3.39</c:v>
                </c:pt>
                <c:pt idx="58">
                  <c:v>3.34</c:v>
                </c:pt>
                <c:pt idx="59">
                  <c:v>3.33</c:v>
                </c:pt>
                <c:pt idx="60">
                  <c:v>3.33</c:v>
                </c:pt>
                <c:pt idx="61">
                  <c:v>3.4</c:v>
                </c:pt>
                <c:pt idx="62">
                  <c:v>3.43</c:v>
                </c:pt>
                <c:pt idx="63">
                  <c:v>3.34</c:v>
                </c:pt>
                <c:pt idx="64">
                  <c:v>3.35</c:v>
                </c:pt>
                <c:pt idx="65">
                  <c:v>3.43</c:v>
                </c:pt>
                <c:pt idx="66">
                  <c:v>3.34</c:v>
                </c:pt>
                <c:pt idx="67">
                  <c:v>3.29</c:v>
                </c:pt>
                <c:pt idx="68">
                  <c:v>3.33</c:v>
                </c:pt>
                <c:pt idx="69">
                  <c:v>3.35</c:v>
                </c:pt>
                <c:pt idx="70">
                  <c:v>3.28</c:v>
                </c:pt>
                <c:pt idx="71">
                  <c:v>3.19</c:v>
                </c:pt>
                <c:pt idx="72">
                  <c:v>3.19</c:v>
                </c:pt>
                <c:pt idx="73">
                  <c:v>3.17</c:v>
                </c:pt>
                <c:pt idx="74">
                  <c:v>3.11</c:v>
                </c:pt>
                <c:pt idx="75">
                  <c:v>3.17</c:v>
                </c:pt>
                <c:pt idx="76">
                  <c:v>3.26</c:v>
                </c:pt>
                <c:pt idx="77">
                  <c:v>3.36</c:v>
                </c:pt>
                <c:pt idx="78">
                  <c:v>3.34</c:v>
                </c:pt>
                <c:pt idx="79">
                  <c:v>3.4</c:v>
                </c:pt>
                <c:pt idx="80">
                  <c:v>3.32</c:v>
                </c:pt>
                <c:pt idx="81">
                  <c:v>3.27</c:v>
                </c:pt>
                <c:pt idx="82">
                  <c:v>3.36</c:v>
                </c:pt>
                <c:pt idx="83">
                  <c:v>3.53</c:v>
                </c:pt>
                <c:pt idx="84">
                  <c:v>3.57</c:v>
                </c:pt>
                <c:pt idx="85">
                  <c:v>3.53</c:v>
                </c:pt>
                <c:pt idx="86">
                  <c:v>3.55</c:v>
                </c:pt>
                <c:pt idx="87">
                  <c:v>3.54</c:v>
                </c:pt>
                <c:pt idx="88">
                  <c:v>3.64</c:v>
                </c:pt>
                <c:pt idx="89">
                  <c:v>3.64</c:v>
                </c:pt>
                <c:pt idx="90">
                  <c:v>3.71</c:v>
                </c:pt>
                <c:pt idx="91">
                  <c:v>3.73</c:v>
                </c:pt>
                <c:pt idx="92">
                  <c:v>3.7</c:v>
                </c:pt>
                <c:pt idx="93">
                  <c:v>3.68</c:v>
                </c:pt>
                <c:pt idx="94">
                  <c:v>3.64</c:v>
                </c:pt>
                <c:pt idx="95">
                  <c:v>3.72</c:v>
                </c:pt>
                <c:pt idx="96">
                  <c:v>3.91</c:v>
                </c:pt>
                <c:pt idx="97">
                  <c:v>3.95</c:v>
                </c:pt>
                <c:pt idx="98">
                  <c:v>3.95</c:v>
                </c:pt>
                <c:pt idx="99">
                  <c:v>3.97</c:v>
                </c:pt>
                <c:pt idx="100">
                  <c:v>4.17</c:v>
                </c:pt>
                <c:pt idx="101">
                  <c:v>4.1500000000000004</c:v>
                </c:pt>
                <c:pt idx="102">
                  <c:v>4.0999999999999996</c:v>
                </c:pt>
                <c:pt idx="103">
                  <c:v>4.17</c:v>
                </c:pt>
                <c:pt idx="104">
                  <c:v>4.18</c:v>
                </c:pt>
                <c:pt idx="105">
                  <c:v>4.29</c:v>
                </c:pt>
                <c:pt idx="106">
                  <c:v>4.4000000000000004</c:v>
                </c:pt>
                <c:pt idx="107">
                  <c:v>4.32</c:v>
                </c:pt>
                <c:pt idx="108">
                  <c:v>4.4800000000000004</c:v>
                </c:pt>
                <c:pt idx="109">
                  <c:v>4.41</c:v>
                </c:pt>
                <c:pt idx="110">
                  <c:v>4.32</c:v>
                </c:pt>
                <c:pt idx="111">
                  <c:v>4.4400000000000004</c:v>
                </c:pt>
                <c:pt idx="112">
                  <c:v>4.29</c:v>
                </c:pt>
                <c:pt idx="113">
                  <c:v>4.2300000000000004</c:v>
                </c:pt>
                <c:pt idx="114">
                  <c:v>4.29</c:v>
                </c:pt>
                <c:pt idx="115">
                  <c:v>4.37</c:v>
                </c:pt>
                <c:pt idx="116">
                  <c:v>4.3600000000000003</c:v>
                </c:pt>
                <c:pt idx="117">
                  <c:v>4.5599999999999996</c:v>
                </c:pt>
                <c:pt idx="118">
                  <c:v>4.58</c:v>
                </c:pt>
                <c:pt idx="119">
                  <c:v>4.53</c:v>
                </c:pt>
                <c:pt idx="120">
                  <c:v>4.4800000000000004</c:v>
                </c:pt>
                <c:pt idx="121">
                  <c:v>4.38</c:v>
                </c:pt>
                <c:pt idx="122">
                  <c:v>4.4400000000000004</c:v>
                </c:pt>
                <c:pt idx="123">
                  <c:v>4.51</c:v>
                </c:pt>
                <c:pt idx="124">
                  <c:v>4.46</c:v>
                </c:pt>
                <c:pt idx="125">
                  <c:v>4.53</c:v>
                </c:pt>
                <c:pt idx="126">
                  <c:v>4.49</c:v>
                </c:pt>
                <c:pt idx="127">
                  <c:v>4.53</c:v>
                </c:pt>
                <c:pt idx="128">
                  <c:v>4.43</c:v>
                </c:pt>
                <c:pt idx="129">
                  <c:v>4.45</c:v>
                </c:pt>
                <c:pt idx="130">
                  <c:v>4.45</c:v>
                </c:pt>
                <c:pt idx="131">
                  <c:v>4.6100000000000003</c:v>
                </c:pt>
                <c:pt idx="132">
                  <c:v>4.5999999999999996</c:v>
                </c:pt>
                <c:pt idx="133">
                  <c:v>4.51</c:v>
                </c:pt>
                <c:pt idx="134">
                  <c:v>4.3600000000000003</c:v>
                </c:pt>
                <c:pt idx="135">
                  <c:v>4.3899999999999997</c:v>
                </c:pt>
                <c:pt idx="136">
                  <c:v>4.37</c:v>
                </c:pt>
                <c:pt idx="137">
                  <c:v>4.2699999999999996</c:v>
                </c:pt>
                <c:pt idx="138">
                  <c:v>4.33</c:v>
                </c:pt>
                <c:pt idx="139">
                  <c:v>4.2699999999999996</c:v>
                </c:pt>
                <c:pt idx="140">
                  <c:v>4.25</c:v>
                </c:pt>
                <c:pt idx="141">
                  <c:v>4.3</c:v>
                </c:pt>
                <c:pt idx="142">
                  <c:v>4.1900000000000004</c:v>
                </c:pt>
                <c:pt idx="143">
                  <c:v>4.18</c:v>
                </c:pt>
                <c:pt idx="144">
                  <c:v>4.16</c:v>
                </c:pt>
                <c:pt idx="145">
                  <c:v>4.24</c:v>
                </c:pt>
                <c:pt idx="146">
                  <c:v>4.21</c:v>
                </c:pt>
                <c:pt idx="147">
                  <c:v>4.1399999999999997</c:v>
                </c:pt>
                <c:pt idx="148">
                  <c:v>4.0999999999999996</c:v>
                </c:pt>
                <c:pt idx="149">
                  <c:v>4.0199999999999996</c:v>
                </c:pt>
                <c:pt idx="150">
                  <c:v>4.08</c:v>
                </c:pt>
                <c:pt idx="151">
                  <c:v>3.94</c:v>
                </c:pt>
                <c:pt idx="152">
                  <c:v>3.93</c:v>
                </c:pt>
                <c:pt idx="153">
                  <c:v>4.01</c:v>
                </c:pt>
                <c:pt idx="154">
                  <c:v>4.1900000000000004</c:v>
                </c:pt>
                <c:pt idx="155">
                  <c:v>4.1500000000000004</c:v>
                </c:pt>
                <c:pt idx="156">
                  <c:v>4.25</c:v>
                </c:pt>
                <c:pt idx="157">
                  <c:v>4.24</c:v>
                </c:pt>
                <c:pt idx="158">
                  <c:v>4.3</c:v>
                </c:pt>
                <c:pt idx="159">
                  <c:v>4.25</c:v>
                </c:pt>
                <c:pt idx="160">
                  <c:v>4.25</c:v>
                </c:pt>
                <c:pt idx="161">
                  <c:v>4.3499999999999996</c:v>
                </c:pt>
                <c:pt idx="162">
                  <c:v>4.4000000000000004</c:v>
                </c:pt>
                <c:pt idx="163">
                  <c:v>4.46</c:v>
                </c:pt>
                <c:pt idx="164">
                  <c:v>4.3899999999999997</c:v>
                </c:pt>
                <c:pt idx="165">
                  <c:v>4.38</c:v>
                </c:pt>
                <c:pt idx="166">
                  <c:v>4.3600000000000003</c:v>
                </c:pt>
                <c:pt idx="167">
                  <c:v>4.2699999999999996</c:v>
                </c:pt>
                <c:pt idx="168">
                  <c:v>4.32</c:v>
                </c:pt>
                <c:pt idx="169">
                  <c:v>4.21</c:v>
                </c:pt>
                <c:pt idx="170">
                  <c:v>4.2699999999999996</c:v>
                </c:pt>
                <c:pt idx="171">
                  <c:v>4.1900000000000004</c:v>
                </c:pt>
                <c:pt idx="172">
                  <c:v>4.28</c:v>
                </c:pt>
                <c:pt idx="173">
                  <c:v>4.34</c:v>
                </c:pt>
                <c:pt idx="174">
                  <c:v>4.3</c:v>
                </c:pt>
                <c:pt idx="175">
                  <c:v>4.37</c:v>
                </c:pt>
                <c:pt idx="176">
                  <c:v>4.3099999999999996</c:v>
                </c:pt>
                <c:pt idx="177">
                  <c:v>4.3499999999999996</c:v>
                </c:pt>
                <c:pt idx="178">
                  <c:v>4.42</c:v>
                </c:pt>
                <c:pt idx="179">
                  <c:v>4.45</c:v>
                </c:pt>
                <c:pt idx="180">
                  <c:v>4.46</c:v>
                </c:pt>
                <c:pt idx="181">
                  <c:v>4.46</c:v>
                </c:pt>
                <c:pt idx="182">
                  <c:v>4.41</c:v>
                </c:pt>
                <c:pt idx="183">
                  <c:v>4.2699999999999996</c:v>
                </c:pt>
                <c:pt idx="184">
                  <c:v>4.2300000000000004</c:v>
                </c:pt>
                <c:pt idx="185">
                  <c:v>4.18</c:v>
                </c:pt>
                <c:pt idx="186">
                  <c:v>4.17</c:v>
                </c:pt>
                <c:pt idx="187">
                  <c:v>4.2300000000000004</c:v>
                </c:pt>
                <c:pt idx="188">
                  <c:v>4.16</c:v>
                </c:pt>
                <c:pt idx="189">
                  <c:v>4.1500000000000004</c:v>
                </c:pt>
                <c:pt idx="190">
                  <c:v>4.2300000000000004</c:v>
                </c:pt>
                <c:pt idx="191">
                  <c:v>4.18</c:v>
                </c:pt>
                <c:pt idx="192">
                  <c:v>4.24</c:v>
                </c:pt>
                <c:pt idx="193">
                  <c:v>4.24</c:v>
                </c:pt>
                <c:pt idx="194">
                  <c:v>4.32</c:v>
                </c:pt>
                <c:pt idx="195">
                  <c:v>4.3899999999999997</c:v>
                </c:pt>
                <c:pt idx="196">
                  <c:v>4.38</c:v>
                </c:pt>
                <c:pt idx="197">
                  <c:v>4.41</c:v>
                </c:pt>
                <c:pt idx="198">
                  <c:v>4.37</c:v>
                </c:pt>
                <c:pt idx="199">
                  <c:v>4.21</c:v>
                </c:pt>
                <c:pt idx="200">
                  <c:v>4.28</c:v>
                </c:pt>
                <c:pt idx="201">
                  <c:v>4.3499999999999996</c:v>
                </c:pt>
                <c:pt idx="202">
                  <c:v>4.32</c:v>
                </c:pt>
                <c:pt idx="203">
                  <c:v>4.24</c:v>
                </c:pt>
                <c:pt idx="204">
                  <c:v>4.25</c:v>
                </c:pt>
                <c:pt idx="205">
                  <c:v>4.2699999999999996</c:v>
                </c:pt>
                <c:pt idx="206">
                  <c:v>4.2300000000000004</c:v>
                </c:pt>
                <c:pt idx="207">
                  <c:v>4.1900000000000004</c:v>
                </c:pt>
                <c:pt idx="208">
                  <c:v>4.1399999999999997</c:v>
                </c:pt>
                <c:pt idx="209">
                  <c:v>4.13</c:v>
                </c:pt>
                <c:pt idx="210">
                  <c:v>4.16</c:v>
                </c:pt>
                <c:pt idx="211">
                  <c:v>4.2699999999999996</c:v>
                </c:pt>
                <c:pt idx="212">
                  <c:v>4.2</c:v>
                </c:pt>
                <c:pt idx="213">
                  <c:v>4.2</c:v>
                </c:pt>
                <c:pt idx="214">
                  <c:v>4.1500000000000004</c:v>
                </c:pt>
                <c:pt idx="215">
                  <c:v>4.2300000000000004</c:v>
                </c:pt>
                <c:pt idx="216">
                  <c:v>4.28</c:v>
                </c:pt>
                <c:pt idx="217">
                  <c:v>4.26</c:v>
                </c:pt>
                <c:pt idx="218">
                  <c:v>4.26</c:v>
                </c:pt>
                <c:pt idx="219">
                  <c:v>4.38</c:v>
                </c:pt>
                <c:pt idx="220">
                  <c:v>4.3899999999999997</c:v>
                </c:pt>
                <c:pt idx="221">
                  <c:v>4.28</c:v>
                </c:pt>
                <c:pt idx="222">
                  <c:v>4.25</c:v>
                </c:pt>
                <c:pt idx="223">
                  <c:v>4.25</c:v>
                </c:pt>
                <c:pt idx="224">
                  <c:v>4.09</c:v>
                </c:pt>
                <c:pt idx="225">
                  <c:v>4.08</c:v>
                </c:pt>
                <c:pt idx="226">
                  <c:v>4.03</c:v>
                </c:pt>
                <c:pt idx="227">
                  <c:v>3.99</c:v>
                </c:pt>
                <c:pt idx="228">
                  <c:v>3.97</c:v>
                </c:pt>
                <c:pt idx="229">
                  <c:v>4.01</c:v>
                </c:pt>
                <c:pt idx="230">
                  <c:v>4.01</c:v>
                </c:pt>
                <c:pt idx="231">
                  <c:v>4.0599999999999996</c:v>
                </c:pt>
                <c:pt idx="232">
                  <c:v>4.04</c:v>
                </c:pt>
                <c:pt idx="233">
                  <c:v>3.97</c:v>
                </c:pt>
                <c:pt idx="234">
                  <c:v>4.07</c:v>
                </c:pt>
                <c:pt idx="235">
                  <c:v>4.1399999999999997</c:v>
                </c:pt>
                <c:pt idx="236">
                  <c:v>4.09</c:v>
                </c:pt>
                <c:pt idx="237">
                  <c:v>4.1900000000000004</c:v>
                </c:pt>
                <c:pt idx="238">
                  <c:v>4.1900000000000004</c:v>
                </c:pt>
                <c:pt idx="239">
                  <c:v>4.1399999999999997</c:v>
                </c:pt>
                <c:pt idx="240">
                  <c:v>4.1500000000000004</c:v>
                </c:pt>
                <c:pt idx="241">
                  <c:v>4.0999999999999996</c:v>
                </c:pt>
                <c:pt idx="242">
                  <c:v>4.12</c:v>
                </c:pt>
                <c:pt idx="243">
                  <c:v>4.17</c:v>
                </c:pt>
                <c:pt idx="244">
                  <c:v>4.09</c:v>
                </c:pt>
                <c:pt idx="245">
                  <c:v>4.07</c:v>
                </c:pt>
                <c:pt idx="246">
                  <c:v>4.0999999999999996</c:v>
                </c:pt>
                <c:pt idx="247">
                  <c:v>4.0199999999999996</c:v>
                </c:pt>
                <c:pt idx="248">
                  <c:v>4.0599999999999996</c:v>
                </c:pt>
                <c:pt idx="249">
                  <c:v>4.05</c:v>
                </c:pt>
                <c:pt idx="250">
                  <c:v>4.05</c:v>
                </c:pt>
                <c:pt idx="251">
                  <c:v>4.05</c:v>
                </c:pt>
                <c:pt idx="252">
                  <c:v>4.05</c:v>
                </c:pt>
                <c:pt idx="253">
                  <c:v>4.05</c:v>
                </c:pt>
                <c:pt idx="254">
                  <c:v>4.0999999999999996</c:v>
                </c:pt>
                <c:pt idx="255">
                  <c:v>4.05</c:v>
                </c:pt>
                <c:pt idx="256">
                  <c:v>4.03</c:v>
                </c:pt>
                <c:pt idx="257">
                  <c:v>4.0199999999999996</c:v>
                </c:pt>
                <c:pt idx="258">
                  <c:v>4.05</c:v>
                </c:pt>
                <c:pt idx="259">
                  <c:v>3.98</c:v>
                </c:pt>
                <c:pt idx="260">
                  <c:v>3.99</c:v>
                </c:pt>
                <c:pt idx="261">
                  <c:v>4.05</c:v>
                </c:pt>
                <c:pt idx="262">
                  <c:v>4.0599999999999996</c:v>
                </c:pt>
                <c:pt idx="263">
                  <c:v>4.03</c:v>
                </c:pt>
                <c:pt idx="264">
                  <c:v>3.83</c:v>
                </c:pt>
                <c:pt idx="265">
                  <c:v>3.78</c:v>
                </c:pt>
                <c:pt idx="266">
                  <c:v>3.72</c:v>
                </c:pt>
                <c:pt idx="267">
                  <c:v>3.73</c:v>
                </c:pt>
                <c:pt idx="268">
                  <c:v>3.75</c:v>
                </c:pt>
                <c:pt idx="269">
                  <c:v>3.76</c:v>
                </c:pt>
                <c:pt idx="270">
                  <c:v>3.77</c:v>
                </c:pt>
                <c:pt idx="271">
                  <c:v>3.69</c:v>
                </c:pt>
                <c:pt idx="272">
                  <c:v>3.69</c:v>
                </c:pt>
                <c:pt idx="273">
                  <c:v>3.75</c:v>
                </c:pt>
                <c:pt idx="274">
                  <c:v>3.79</c:v>
                </c:pt>
                <c:pt idx="275">
                  <c:v>3.73</c:v>
                </c:pt>
                <c:pt idx="276">
                  <c:v>3.71</c:v>
                </c:pt>
                <c:pt idx="277">
                  <c:v>3.71</c:v>
                </c:pt>
                <c:pt idx="278">
                  <c:v>3.74</c:v>
                </c:pt>
                <c:pt idx="279">
                  <c:v>3.84</c:v>
                </c:pt>
                <c:pt idx="280">
                  <c:v>3.89</c:v>
                </c:pt>
                <c:pt idx="281">
                  <c:v>3.9</c:v>
                </c:pt>
                <c:pt idx="282">
                  <c:v>3.84</c:v>
                </c:pt>
                <c:pt idx="283">
                  <c:v>3.9</c:v>
                </c:pt>
                <c:pt idx="284">
                  <c:v>4.1399999999999997</c:v>
                </c:pt>
                <c:pt idx="285">
                  <c:v>4.22</c:v>
                </c:pt>
                <c:pt idx="286">
                  <c:v>4.17</c:v>
                </c:pt>
                <c:pt idx="287">
                  <c:v>4.17</c:v>
                </c:pt>
                <c:pt idx="288">
                  <c:v>4.2</c:v>
                </c:pt>
                <c:pt idx="289">
                  <c:v>4.2</c:v>
                </c:pt>
                <c:pt idx="290">
                  <c:v>4.2300000000000004</c:v>
                </c:pt>
                <c:pt idx="291">
                  <c:v>4.34</c:v>
                </c:pt>
                <c:pt idx="292">
                  <c:v>4.38</c:v>
                </c:pt>
                <c:pt idx="293">
                  <c:v>4.4000000000000004</c:v>
                </c:pt>
                <c:pt idx="294">
                  <c:v>4.3499999999999996</c:v>
                </c:pt>
                <c:pt idx="295">
                  <c:v>4.37</c:v>
                </c:pt>
                <c:pt idx="296">
                  <c:v>4.41</c:v>
                </c:pt>
                <c:pt idx="297">
                  <c:v>4.43</c:v>
                </c:pt>
                <c:pt idx="298">
                  <c:v>4.37</c:v>
                </c:pt>
                <c:pt idx="299">
                  <c:v>4.45</c:v>
                </c:pt>
                <c:pt idx="300">
                  <c:v>4.43</c:v>
                </c:pt>
                <c:pt idx="301">
                  <c:v>4.4000000000000004</c:v>
                </c:pt>
                <c:pt idx="302">
                  <c:v>4.47</c:v>
                </c:pt>
                <c:pt idx="303">
                  <c:v>4.54</c:v>
                </c:pt>
                <c:pt idx="304">
                  <c:v>4.5</c:v>
                </c:pt>
                <c:pt idx="305">
                  <c:v>4.5</c:v>
                </c:pt>
                <c:pt idx="306">
                  <c:v>4.54</c:v>
                </c:pt>
                <c:pt idx="307">
                  <c:v>4.57</c:v>
                </c:pt>
                <c:pt idx="308">
                  <c:v>4.5999999999999996</c:v>
                </c:pt>
                <c:pt idx="309">
                  <c:v>4.7699999999999996</c:v>
                </c:pt>
                <c:pt idx="310">
                  <c:v>4.78</c:v>
                </c:pt>
                <c:pt idx="311">
                  <c:v>4.7699999999999996</c:v>
                </c:pt>
                <c:pt idx="312">
                  <c:v>4.8</c:v>
                </c:pt>
                <c:pt idx="313">
                  <c:v>4.8499999999999996</c:v>
                </c:pt>
                <c:pt idx="314">
                  <c:v>4.79</c:v>
                </c:pt>
                <c:pt idx="315">
                  <c:v>4.7</c:v>
                </c:pt>
                <c:pt idx="316">
                  <c:v>4.7300000000000004</c:v>
                </c:pt>
                <c:pt idx="317">
                  <c:v>4.8</c:v>
                </c:pt>
                <c:pt idx="318">
                  <c:v>4.72</c:v>
                </c:pt>
                <c:pt idx="319">
                  <c:v>4.76</c:v>
                </c:pt>
                <c:pt idx="320">
                  <c:v>4.74</c:v>
                </c:pt>
                <c:pt idx="321">
                  <c:v>4.7300000000000004</c:v>
                </c:pt>
                <c:pt idx="322">
                  <c:v>4.67</c:v>
                </c:pt>
                <c:pt idx="323">
                  <c:v>4.59</c:v>
                </c:pt>
                <c:pt idx="324">
                  <c:v>4.6500000000000004</c:v>
                </c:pt>
              </c:numCache>
            </c:numRef>
          </c:val>
          <c:smooth val="0"/>
        </c:ser>
        <c:dLbls>
          <c:showLegendKey val="0"/>
          <c:showVal val="0"/>
          <c:showCatName val="0"/>
          <c:showSerName val="0"/>
          <c:showPercent val="0"/>
          <c:showBubbleSize val="0"/>
        </c:dLbls>
        <c:marker val="1"/>
        <c:smooth val="0"/>
        <c:axId val="-115356240"/>
        <c:axId val="-115363312"/>
      </c:lineChart>
      <c:lineChart>
        <c:grouping val="standard"/>
        <c:varyColors val="0"/>
        <c:ser>
          <c:idx val="1"/>
          <c:order val="1"/>
          <c:tx>
            <c:v>Trump</c:v>
          </c:tx>
          <c:spPr>
            <a:ln w="28575" cap="rnd">
              <a:solidFill>
                <a:srgbClr val="FF0000"/>
              </a:solidFill>
              <a:round/>
            </a:ln>
            <a:effectLst/>
          </c:spPr>
          <c:marker>
            <c:symbol val="none"/>
          </c:marker>
          <c:val>
            <c:numRef>
              <c:f>Yields!$G$202:$G$526</c:f>
              <c:numCache>
                <c:formatCode>General</c:formatCode>
                <c:ptCount val="325"/>
                <c:pt idx="0">
                  <c:v>2.3077999999999999</c:v>
                </c:pt>
                <c:pt idx="1">
                  <c:v>2.3069000000000002</c:v>
                </c:pt>
                <c:pt idx="2">
                  <c:v>2.3266</c:v>
                </c:pt>
                <c:pt idx="3">
                  <c:v>2.3374000000000001</c:v>
                </c:pt>
                <c:pt idx="4">
                  <c:v>2.3338000000000001</c:v>
                </c:pt>
                <c:pt idx="5">
                  <c:v>2.3285</c:v>
                </c:pt>
                <c:pt idx="6">
                  <c:v>2.3509000000000002</c:v>
                </c:pt>
                <c:pt idx="7">
                  <c:v>2.3679999999999999</c:v>
                </c:pt>
                <c:pt idx="8">
                  <c:v>2.3536000000000001</c:v>
                </c:pt>
                <c:pt idx="9">
                  <c:v>2.3429000000000002</c:v>
                </c:pt>
                <c:pt idx="10">
                  <c:v>2.3420000000000001</c:v>
                </c:pt>
                <c:pt idx="11">
                  <c:v>2.3233999999999999</c:v>
                </c:pt>
                <c:pt idx="12">
                  <c:v>2.2787000000000002</c:v>
                </c:pt>
                <c:pt idx="13">
                  <c:v>2.3081999999999998</c:v>
                </c:pt>
                <c:pt idx="14">
                  <c:v>2.2993000000000001</c:v>
                </c:pt>
                <c:pt idx="15">
                  <c:v>2.3386999999999998</c:v>
                </c:pt>
                <c:pt idx="16">
                  <c:v>2.3208000000000002</c:v>
                </c:pt>
                <c:pt idx="17">
                  <c:v>2.3776000000000002</c:v>
                </c:pt>
                <c:pt idx="18">
                  <c:v>2.3767</c:v>
                </c:pt>
                <c:pt idx="19">
                  <c:v>2.4066000000000001</c:v>
                </c:pt>
                <c:pt idx="20">
                  <c:v>2.4428999999999998</c:v>
                </c:pt>
                <c:pt idx="21">
                  <c:v>2.4529999999999998</c:v>
                </c:pt>
                <c:pt idx="22">
                  <c:v>2.4239999999999999</c:v>
                </c:pt>
                <c:pt idx="23">
                  <c:v>2.3733</c:v>
                </c:pt>
                <c:pt idx="24">
                  <c:v>2.3759999999999999</c:v>
                </c:pt>
                <c:pt idx="25">
                  <c:v>2.3751000000000002</c:v>
                </c:pt>
                <c:pt idx="26">
                  <c:v>2.3462000000000001</c:v>
                </c:pt>
                <c:pt idx="27">
                  <c:v>2.34</c:v>
                </c:pt>
                <c:pt idx="28">
                  <c:v>2.3165</c:v>
                </c:pt>
                <c:pt idx="29">
                  <c:v>2.3092999999999999</c:v>
                </c:pt>
                <c:pt idx="30">
                  <c:v>2.3256000000000001</c:v>
                </c:pt>
                <c:pt idx="31">
                  <c:v>2.3292000000000002</c:v>
                </c:pt>
                <c:pt idx="32">
                  <c:v>2.3761000000000001</c:v>
                </c:pt>
                <c:pt idx="33">
                  <c:v>2.4001000000000001</c:v>
                </c:pt>
                <c:pt idx="34">
                  <c:v>2.3797000000000001</c:v>
                </c:pt>
                <c:pt idx="35">
                  <c:v>2.3336999999999999</c:v>
                </c:pt>
                <c:pt idx="36">
                  <c:v>2.3611</c:v>
                </c:pt>
                <c:pt idx="37">
                  <c:v>2.3513999999999999</c:v>
                </c:pt>
                <c:pt idx="38">
                  <c:v>2.3675000000000002</c:v>
                </c:pt>
                <c:pt idx="39">
                  <c:v>2.3576999999999999</c:v>
                </c:pt>
                <c:pt idx="40">
                  <c:v>2.3178999999999998</c:v>
                </c:pt>
                <c:pt idx="41">
                  <c:v>2.3178999999999998</c:v>
                </c:pt>
                <c:pt idx="42">
                  <c:v>2.3426999999999998</c:v>
                </c:pt>
                <c:pt idx="43">
                  <c:v>2.3222999999999998</c:v>
                </c:pt>
                <c:pt idx="44">
                  <c:v>2.3365</c:v>
                </c:pt>
                <c:pt idx="45">
                  <c:v>2.3757000000000001</c:v>
                </c:pt>
                <c:pt idx="46">
                  <c:v>2.415</c:v>
                </c:pt>
                <c:pt idx="47">
                  <c:v>2.3597999999999999</c:v>
                </c:pt>
                <c:pt idx="48">
                  <c:v>2.3767</c:v>
                </c:pt>
                <c:pt idx="49">
                  <c:v>2.3527</c:v>
                </c:pt>
                <c:pt idx="50">
                  <c:v>2.3260000000000001</c:v>
                </c:pt>
                <c:pt idx="51">
                  <c:v>2.3706</c:v>
                </c:pt>
                <c:pt idx="52">
                  <c:v>2.3788999999999998</c:v>
                </c:pt>
                <c:pt idx="53">
                  <c:v>2.3834</c:v>
                </c:pt>
                <c:pt idx="54">
                  <c:v>2.3995000000000002</c:v>
                </c:pt>
                <c:pt idx="55">
                  <c:v>2.3513000000000002</c:v>
                </c:pt>
                <c:pt idx="56">
                  <c:v>2.3477000000000001</c:v>
                </c:pt>
                <c:pt idx="57">
                  <c:v>2.3504999999999998</c:v>
                </c:pt>
                <c:pt idx="58">
                  <c:v>2.3935</c:v>
                </c:pt>
                <c:pt idx="59">
                  <c:v>2.4628000000000001</c:v>
                </c:pt>
                <c:pt idx="60">
                  <c:v>2.4982000000000002</c:v>
                </c:pt>
                <c:pt idx="61">
                  <c:v>2.4782999999999999</c:v>
                </c:pt>
                <c:pt idx="62">
                  <c:v>2.4830000000000001</c:v>
                </c:pt>
                <c:pt idx="63">
                  <c:v>2.4830000000000001</c:v>
                </c:pt>
                <c:pt idx="64">
                  <c:v>2.4622999999999999</c:v>
                </c:pt>
                <c:pt idx="65">
                  <c:v>2.4125999999999999</c:v>
                </c:pt>
                <c:pt idx="66">
                  <c:v>2.4262000000000001</c:v>
                </c:pt>
                <c:pt idx="67">
                  <c:v>2.4091999999999998</c:v>
                </c:pt>
                <c:pt idx="68">
                  <c:v>2.4091999999999998</c:v>
                </c:pt>
                <c:pt idx="69">
                  <c:v>2.4581</c:v>
                </c:pt>
                <c:pt idx="70">
                  <c:v>2.4453999999999998</c:v>
                </c:pt>
                <c:pt idx="71">
                  <c:v>2.4527000000000001</c:v>
                </c:pt>
                <c:pt idx="72">
                  <c:v>2.4756</c:v>
                </c:pt>
                <c:pt idx="73">
                  <c:v>2.4822000000000002</c:v>
                </c:pt>
                <c:pt idx="74">
                  <c:v>2.5425</c:v>
                </c:pt>
                <c:pt idx="75">
                  <c:v>2.5461999999999998</c:v>
                </c:pt>
                <c:pt idx="76">
                  <c:v>2.5333999999999999</c:v>
                </c:pt>
                <c:pt idx="77">
                  <c:v>2.5474999999999999</c:v>
                </c:pt>
                <c:pt idx="78">
                  <c:v>2.5474999999999999</c:v>
                </c:pt>
                <c:pt idx="79">
                  <c:v>2.5428999999999999</c:v>
                </c:pt>
                <c:pt idx="80">
                  <c:v>2.5752000000000002</c:v>
                </c:pt>
                <c:pt idx="81">
                  <c:v>2.6084000000000001</c:v>
                </c:pt>
                <c:pt idx="82">
                  <c:v>2.6392000000000002</c:v>
                </c:pt>
                <c:pt idx="83">
                  <c:v>2.6616</c:v>
                </c:pt>
                <c:pt idx="84">
                  <c:v>2.6217999999999999</c:v>
                </c:pt>
                <c:pt idx="85">
                  <c:v>2.6534</c:v>
                </c:pt>
                <c:pt idx="86">
                  <c:v>2.6200999999999999</c:v>
                </c:pt>
                <c:pt idx="87">
                  <c:v>2.6621999999999999</c:v>
                </c:pt>
                <c:pt idx="88">
                  <c:v>2.6939000000000002</c:v>
                </c:pt>
                <c:pt idx="89">
                  <c:v>2.7221000000000002</c:v>
                </c:pt>
                <c:pt idx="90">
                  <c:v>2.7157</c:v>
                </c:pt>
                <c:pt idx="91">
                  <c:v>2.774</c:v>
                </c:pt>
                <c:pt idx="92">
                  <c:v>2.8452999999999999</c:v>
                </c:pt>
                <c:pt idx="93">
                  <c:v>2.7961999999999998</c:v>
                </c:pt>
                <c:pt idx="94">
                  <c:v>2.7707999999999999</c:v>
                </c:pt>
                <c:pt idx="95">
                  <c:v>2.8429000000000002</c:v>
                </c:pt>
                <c:pt idx="96">
                  <c:v>2.8565</c:v>
                </c:pt>
                <c:pt idx="97">
                  <c:v>2.8220999999999998</c:v>
                </c:pt>
                <c:pt idx="98">
                  <c:v>2.8548</c:v>
                </c:pt>
                <c:pt idx="99">
                  <c:v>2.8338999999999999</c:v>
                </c:pt>
                <c:pt idx="100">
                  <c:v>2.9066999999999998</c:v>
                </c:pt>
                <c:pt idx="101">
                  <c:v>2.8885000000000001</c:v>
                </c:pt>
                <c:pt idx="102">
                  <c:v>2.8776999999999999</c:v>
                </c:pt>
                <c:pt idx="103">
                  <c:v>2.8776999999999999</c:v>
                </c:pt>
                <c:pt idx="104">
                  <c:v>2.8932000000000002</c:v>
                </c:pt>
                <c:pt idx="105">
                  <c:v>2.9390000000000001</c:v>
                </c:pt>
                <c:pt idx="106">
                  <c:v>2.9161000000000001</c:v>
                </c:pt>
                <c:pt idx="107">
                  <c:v>2.8687</c:v>
                </c:pt>
                <c:pt idx="108">
                  <c:v>2.8595999999999999</c:v>
                </c:pt>
                <c:pt idx="109">
                  <c:v>2.9070999999999998</c:v>
                </c:pt>
                <c:pt idx="110">
                  <c:v>2.8679000000000001</c:v>
                </c:pt>
                <c:pt idx="111">
                  <c:v>2.8006000000000002</c:v>
                </c:pt>
                <c:pt idx="112">
                  <c:v>2.8532999999999999</c:v>
                </c:pt>
                <c:pt idx="113">
                  <c:v>2.8826000000000001</c:v>
                </c:pt>
                <c:pt idx="114">
                  <c:v>2.8761999999999999</c:v>
                </c:pt>
                <c:pt idx="115">
                  <c:v>2.8854000000000002</c:v>
                </c:pt>
                <c:pt idx="116">
                  <c:v>2.8679999999999999</c:v>
                </c:pt>
                <c:pt idx="117">
                  <c:v>2.8927999999999998</c:v>
                </c:pt>
                <c:pt idx="118">
                  <c:v>2.8654000000000002</c:v>
                </c:pt>
                <c:pt idx="119">
                  <c:v>2.8473999999999999</c:v>
                </c:pt>
                <c:pt idx="120">
                  <c:v>2.8146</c:v>
                </c:pt>
                <c:pt idx="121">
                  <c:v>2.8210000000000002</c:v>
                </c:pt>
                <c:pt idx="122">
                  <c:v>2.8429000000000002</c:v>
                </c:pt>
                <c:pt idx="123">
                  <c:v>2.843</c:v>
                </c:pt>
                <c:pt idx="124">
                  <c:v>2.8786999999999998</c:v>
                </c:pt>
                <c:pt idx="125">
                  <c:v>2.91</c:v>
                </c:pt>
                <c:pt idx="126">
                  <c:v>2.8311000000000002</c:v>
                </c:pt>
                <c:pt idx="127">
                  <c:v>2.8248000000000002</c:v>
                </c:pt>
                <c:pt idx="128">
                  <c:v>2.8403</c:v>
                </c:pt>
                <c:pt idx="129">
                  <c:v>2.7909999999999999</c:v>
                </c:pt>
                <c:pt idx="130">
                  <c:v>2.7801</c:v>
                </c:pt>
                <c:pt idx="131">
                  <c:v>2.7383000000000002</c:v>
                </c:pt>
                <c:pt idx="132">
                  <c:v>2.7383000000000002</c:v>
                </c:pt>
                <c:pt idx="133">
                  <c:v>2.7263999999999999</c:v>
                </c:pt>
                <c:pt idx="134">
                  <c:v>2.7856000000000001</c:v>
                </c:pt>
                <c:pt idx="135">
                  <c:v>2.7883</c:v>
                </c:pt>
                <c:pt idx="136">
                  <c:v>2.8267000000000002</c:v>
                </c:pt>
                <c:pt idx="137">
                  <c:v>2.7810000000000001</c:v>
                </c:pt>
                <c:pt idx="138">
                  <c:v>2.7892000000000001</c:v>
                </c:pt>
                <c:pt idx="139">
                  <c:v>2.7984</c:v>
                </c:pt>
                <c:pt idx="140">
                  <c:v>2.7873999999999999</c:v>
                </c:pt>
                <c:pt idx="141">
                  <c:v>2.8353999999999999</c:v>
                </c:pt>
                <c:pt idx="142">
                  <c:v>2.8226</c:v>
                </c:pt>
                <c:pt idx="143">
                  <c:v>2.8344999999999998</c:v>
                </c:pt>
                <c:pt idx="144">
                  <c:v>2.8115999999999999</c:v>
                </c:pt>
                <c:pt idx="145">
                  <c:v>2.8677000000000001</c:v>
                </c:pt>
                <c:pt idx="146">
                  <c:v>2.9131</c:v>
                </c:pt>
                <c:pt idx="147">
                  <c:v>2.9523000000000001</c:v>
                </c:pt>
                <c:pt idx="148">
                  <c:v>2.9710000000000001</c:v>
                </c:pt>
                <c:pt idx="149">
                  <c:v>2.9860000000000002</c:v>
                </c:pt>
                <c:pt idx="150">
                  <c:v>3.0253999999999999</c:v>
                </c:pt>
                <c:pt idx="151">
                  <c:v>2.9908000000000001</c:v>
                </c:pt>
                <c:pt idx="152">
                  <c:v>2.9563000000000001</c:v>
                </c:pt>
                <c:pt idx="153">
                  <c:v>2.9329999999999998</c:v>
                </c:pt>
              </c:numCache>
            </c:numRef>
          </c:val>
          <c:smooth val="0"/>
        </c:ser>
        <c:ser>
          <c:idx val="2"/>
          <c:order val="2"/>
          <c:tx>
            <c:v>x</c:v>
          </c:tx>
          <c:spPr>
            <a:ln w="28575" cap="rnd">
              <a:solidFill>
                <a:sysClr val="windowText" lastClr="000000"/>
              </a:solidFill>
              <a:round/>
            </a:ln>
            <a:effectLst/>
          </c:spPr>
          <c:marker>
            <c:symbol val="none"/>
          </c:marker>
          <c:val>
            <c:numRef>
              <c:f>Yields!$H$202:$H$526</c:f>
              <c:numCache>
                <c:formatCode>General</c:formatCode>
                <c:ptCount val="325"/>
                <c:pt idx="61">
                  <c:v>0</c:v>
                </c:pt>
                <c:pt idx="62">
                  <c:v>100</c:v>
                </c:pt>
              </c:numCache>
            </c:numRef>
          </c:val>
          <c:smooth val="0"/>
        </c:ser>
        <c:dLbls>
          <c:showLegendKey val="0"/>
          <c:showVal val="0"/>
          <c:showCatName val="0"/>
          <c:showSerName val="0"/>
          <c:showPercent val="0"/>
          <c:showBubbleSize val="0"/>
        </c:dLbls>
        <c:marker val="1"/>
        <c:smooth val="0"/>
        <c:axId val="-115366576"/>
        <c:axId val="-115364400"/>
      </c:lineChart>
      <c:dateAx>
        <c:axId val="-115356240"/>
        <c:scaling>
          <c:orientation val="minMax"/>
          <c:min val="37683"/>
        </c:scaling>
        <c:delete val="0"/>
        <c:axPos val="b"/>
        <c:numFmt formatCode="mmm\ \'yy"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15363312"/>
        <c:crosses val="autoZero"/>
        <c:auto val="1"/>
        <c:lblOffset val="100"/>
        <c:baseTimeUnit val="days"/>
        <c:majorUnit val="4"/>
        <c:majorTimeUnit val="months"/>
      </c:dateAx>
      <c:valAx>
        <c:axId val="-115363312"/>
        <c:scaling>
          <c:orientation val="minMax"/>
          <c:min val="3"/>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15356240"/>
        <c:crosses val="autoZero"/>
        <c:crossBetween val="between"/>
      </c:valAx>
      <c:valAx>
        <c:axId val="-115364400"/>
        <c:scaling>
          <c:orientation val="minMax"/>
          <c:max val="3.1"/>
          <c:min val="2.2000000000000002"/>
        </c:scaling>
        <c:delete val="0"/>
        <c:axPos val="r"/>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15366576"/>
        <c:crosses val="max"/>
        <c:crossBetween val="between"/>
      </c:valAx>
      <c:catAx>
        <c:axId val="-115366576"/>
        <c:scaling>
          <c:orientation val="minMax"/>
        </c:scaling>
        <c:delete val="1"/>
        <c:axPos val="b"/>
        <c:majorTickMark val="out"/>
        <c:minorTickMark val="none"/>
        <c:tickLblPos val="nextTo"/>
        <c:crossAx val="-11536440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ICE US Dollar:</a:t>
            </a:r>
            <a:r>
              <a:rPr lang="en-US" b="1" baseline="0">
                <a:solidFill>
                  <a:srgbClr val="000082"/>
                </a:solidFill>
              </a:rPr>
              <a:t> 2003 &amp; 2017 Tax Cuts</a:t>
            </a:r>
            <a:endParaRPr lang="en-US" b="1">
              <a:solidFill>
                <a:srgbClr val="000082"/>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6.4941727963016962E-2"/>
          <c:y val="0.16520638629283488"/>
          <c:w val="0.86847535261795983"/>
          <c:h val="0.73019410102942739"/>
        </c:manualLayout>
      </c:layout>
      <c:lineChart>
        <c:grouping val="standard"/>
        <c:varyColors val="0"/>
        <c:ser>
          <c:idx val="0"/>
          <c:order val="0"/>
          <c:tx>
            <c:v>Bush</c:v>
          </c:tx>
          <c:spPr>
            <a:ln w="28575" cap="rnd">
              <a:solidFill>
                <a:srgbClr val="000082"/>
              </a:solidFill>
              <a:round/>
            </a:ln>
            <a:effectLst/>
          </c:spPr>
          <c:marker>
            <c:symbol val="none"/>
          </c:marker>
          <c:cat>
            <c:numRef>
              <c:f>Dollar!$D$3:$D$526</c:f>
              <c:numCache>
                <c:formatCode>m/d/yyyy</c:formatCode>
                <c:ptCount val="524"/>
                <c:pt idx="0">
                  <c:v>37404</c:v>
                </c:pt>
                <c:pt idx="1">
                  <c:v>37405</c:v>
                </c:pt>
                <c:pt idx="2">
                  <c:v>37406</c:v>
                </c:pt>
                <c:pt idx="3">
                  <c:v>37407</c:v>
                </c:pt>
                <c:pt idx="4">
                  <c:v>37410</c:v>
                </c:pt>
                <c:pt idx="5">
                  <c:v>37411</c:v>
                </c:pt>
                <c:pt idx="6">
                  <c:v>37412</c:v>
                </c:pt>
                <c:pt idx="7">
                  <c:v>37413</c:v>
                </c:pt>
                <c:pt idx="8">
                  <c:v>37414</c:v>
                </c:pt>
                <c:pt idx="9">
                  <c:v>37417</c:v>
                </c:pt>
                <c:pt idx="10">
                  <c:v>37418</c:v>
                </c:pt>
                <c:pt idx="11">
                  <c:v>37419</c:v>
                </c:pt>
                <c:pt idx="12">
                  <c:v>37420</c:v>
                </c:pt>
                <c:pt idx="13">
                  <c:v>37421</c:v>
                </c:pt>
                <c:pt idx="14">
                  <c:v>37424</c:v>
                </c:pt>
                <c:pt idx="15">
                  <c:v>37425</c:v>
                </c:pt>
                <c:pt idx="16">
                  <c:v>37426</c:v>
                </c:pt>
                <c:pt idx="17">
                  <c:v>37427</c:v>
                </c:pt>
                <c:pt idx="18">
                  <c:v>37428</c:v>
                </c:pt>
                <c:pt idx="19">
                  <c:v>37431</c:v>
                </c:pt>
                <c:pt idx="20">
                  <c:v>37432</c:v>
                </c:pt>
                <c:pt idx="21">
                  <c:v>37433</c:v>
                </c:pt>
                <c:pt idx="22">
                  <c:v>37434</c:v>
                </c:pt>
                <c:pt idx="23">
                  <c:v>37435</c:v>
                </c:pt>
                <c:pt idx="24">
                  <c:v>37438</c:v>
                </c:pt>
                <c:pt idx="25">
                  <c:v>37439</c:v>
                </c:pt>
                <c:pt idx="26">
                  <c:v>37440</c:v>
                </c:pt>
                <c:pt idx="27">
                  <c:v>37441</c:v>
                </c:pt>
                <c:pt idx="28">
                  <c:v>37442</c:v>
                </c:pt>
                <c:pt idx="29">
                  <c:v>37445</c:v>
                </c:pt>
                <c:pt idx="30">
                  <c:v>37446</c:v>
                </c:pt>
                <c:pt idx="31">
                  <c:v>37447</c:v>
                </c:pt>
                <c:pt idx="32">
                  <c:v>37448</c:v>
                </c:pt>
                <c:pt idx="33">
                  <c:v>37449</c:v>
                </c:pt>
                <c:pt idx="34">
                  <c:v>37452</c:v>
                </c:pt>
                <c:pt idx="35">
                  <c:v>37453</c:v>
                </c:pt>
                <c:pt idx="36">
                  <c:v>37454</c:v>
                </c:pt>
                <c:pt idx="37">
                  <c:v>37455</c:v>
                </c:pt>
                <c:pt idx="38">
                  <c:v>37456</c:v>
                </c:pt>
                <c:pt idx="39">
                  <c:v>37459</c:v>
                </c:pt>
                <c:pt idx="40">
                  <c:v>37460</c:v>
                </c:pt>
                <c:pt idx="41">
                  <c:v>37461</c:v>
                </c:pt>
                <c:pt idx="42">
                  <c:v>37462</c:v>
                </c:pt>
                <c:pt idx="43">
                  <c:v>37463</c:v>
                </c:pt>
                <c:pt idx="44">
                  <c:v>37466</c:v>
                </c:pt>
                <c:pt idx="45">
                  <c:v>37467</c:v>
                </c:pt>
                <c:pt idx="46">
                  <c:v>37468</c:v>
                </c:pt>
                <c:pt idx="47">
                  <c:v>37469</c:v>
                </c:pt>
                <c:pt idx="48">
                  <c:v>37470</c:v>
                </c:pt>
                <c:pt idx="49">
                  <c:v>37473</c:v>
                </c:pt>
                <c:pt idx="50">
                  <c:v>37474</c:v>
                </c:pt>
                <c:pt idx="51">
                  <c:v>37475</c:v>
                </c:pt>
                <c:pt idx="52">
                  <c:v>37476</c:v>
                </c:pt>
                <c:pt idx="53">
                  <c:v>37477</c:v>
                </c:pt>
                <c:pt idx="54">
                  <c:v>37480</c:v>
                </c:pt>
                <c:pt idx="55">
                  <c:v>37481</c:v>
                </c:pt>
                <c:pt idx="56">
                  <c:v>37482</c:v>
                </c:pt>
                <c:pt idx="57">
                  <c:v>37483</c:v>
                </c:pt>
                <c:pt idx="58">
                  <c:v>37484</c:v>
                </c:pt>
                <c:pt idx="59">
                  <c:v>37487</c:v>
                </c:pt>
                <c:pt idx="60">
                  <c:v>37488</c:v>
                </c:pt>
                <c:pt idx="61">
                  <c:v>37489</c:v>
                </c:pt>
                <c:pt idx="62">
                  <c:v>37490</c:v>
                </c:pt>
                <c:pt idx="63">
                  <c:v>37491</c:v>
                </c:pt>
                <c:pt idx="64">
                  <c:v>37494</c:v>
                </c:pt>
                <c:pt idx="65">
                  <c:v>37495</c:v>
                </c:pt>
                <c:pt idx="66">
                  <c:v>37496</c:v>
                </c:pt>
                <c:pt idx="67">
                  <c:v>37497</c:v>
                </c:pt>
                <c:pt idx="68">
                  <c:v>37498</c:v>
                </c:pt>
                <c:pt idx="69">
                  <c:v>37501</c:v>
                </c:pt>
                <c:pt idx="70">
                  <c:v>37502</c:v>
                </c:pt>
                <c:pt idx="71">
                  <c:v>37503</c:v>
                </c:pt>
                <c:pt idx="72">
                  <c:v>37504</c:v>
                </c:pt>
                <c:pt idx="73">
                  <c:v>37505</c:v>
                </c:pt>
                <c:pt idx="74">
                  <c:v>37508</c:v>
                </c:pt>
                <c:pt idx="75">
                  <c:v>37509</c:v>
                </c:pt>
                <c:pt idx="76">
                  <c:v>37510</c:v>
                </c:pt>
                <c:pt idx="77">
                  <c:v>37511</c:v>
                </c:pt>
                <c:pt idx="78">
                  <c:v>37512</c:v>
                </c:pt>
                <c:pt idx="79">
                  <c:v>37515</c:v>
                </c:pt>
                <c:pt idx="80">
                  <c:v>37516</c:v>
                </c:pt>
                <c:pt idx="81">
                  <c:v>37517</c:v>
                </c:pt>
                <c:pt idx="82">
                  <c:v>37518</c:v>
                </c:pt>
                <c:pt idx="83">
                  <c:v>37519</c:v>
                </c:pt>
                <c:pt idx="84">
                  <c:v>37522</c:v>
                </c:pt>
                <c:pt idx="85">
                  <c:v>37523</c:v>
                </c:pt>
                <c:pt idx="86">
                  <c:v>37524</c:v>
                </c:pt>
                <c:pt idx="87">
                  <c:v>37525</c:v>
                </c:pt>
                <c:pt idx="88">
                  <c:v>37526</c:v>
                </c:pt>
                <c:pt idx="89">
                  <c:v>37529</c:v>
                </c:pt>
                <c:pt idx="90">
                  <c:v>37530</c:v>
                </c:pt>
                <c:pt idx="91">
                  <c:v>37531</c:v>
                </c:pt>
                <c:pt idx="92">
                  <c:v>37532</c:v>
                </c:pt>
                <c:pt idx="93">
                  <c:v>37533</c:v>
                </c:pt>
                <c:pt idx="94">
                  <c:v>37536</c:v>
                </c:pt>
                <c:pt idx="95">
                  <c:v>37537</c:v>
                </c:pt>
                <c:pt idx="96">
                  <c:v>37538</c:v>
                </c:pt>
                <c:pt idx="97">
                  <c:v>37539</c:v>
                </c:pt>
                <c:pt idx="98">
                  <c:v>37540</c:v>
                </c:pt>
                <c:pt idx="99">
                  <c:v>37543</c:v>
                </c:pt>
                <c:pt idx="100">
                  <c:v>37544</c:v>
                </c:pt>
                <c:pt idx="101">
                  <c:v>37545</c:v>
                </c:pt>
                <c:pt idx="102">
                  <c:v>37546</c:v>
                </c:pt>
                <c:pt idx="103">
                  <c:v>37547</c:v>
                </c:pt>
                <c:pt idx="104">
                  <c:v>37550</c:v>
                </c:pt>
                <c:pt idx="105">
                  <c:v>37551</c:v>
                </c:pt>
                <c:pt idx="106">
                  <c:v>37552</c:v>
                </c:pt>
                <c:pt idx="107">
                  <c:v>37553</c:v>
                </c:pt>
                <c:pt idx="108">
                  <c:v>37554</c:v>
                </c:pt>
                <c:pt idx="109">
                  <c:v>37557</c:v>
                </c:pt>
                <c:pt idx="110">
                  <c:v>37558</c:v>
                </c:pt>
                <c:pt idx="111">
                  <c:v>37559</c:v>
                </c:pt>
                <c:pt idx="112">
                  <c:v>37560</c:v>
                </c:pt>
                <c:pt idx="113">
                  <c:v>37561</c:v>
                </c:pt>
                <c:pt idx="114">
                  <c:v>37564</c:v>
                </c:pt>
                <c:pt idx="115">
                  <c:v>37565</c:v>
                </c:pt>
                <c:pt idx="116">
                  <c:v>37566</c:v>
                </c:pt>
                <c:pt idx="117">
                  <c:v>37567</c:v>
                </c:pt>
                <c:pt idx="118">
                  <c:v>37568</c:v>
                </c:pt>
                <c:pt idx="119">
                  <c:v>37571</c:v>
                </c:pt>
                <c:pt idx="120">
                  <c:v>37572</c:v>
                </c:pt>
                <c:pt idx="121">
                  <c:v>37573</c:v>
                </c:pt>
                <c:pt idx="122">
                  <c:v>37574</c:v>
                </c:pt>
                <c:pt idx="123">
                  <c:v>37575</c:v>
                </c:pt>
                <c:pt idx="124">
                  <c:v>37578</c:v>
                </c:pt>
                <c:pt idx="125">
                  <c:v>37579</c:v>
                </c:pt>
                <c:pt idx="126">
                  <c:v>37580</c:v>
                </c:pt>
                <c:pt idx="127">
                  <c:v>37581</c:v>
                </c:pt>
                <c:pt idx="128">
                  <c:v>37582</c:v>
                </c:pt>
                <c:pt idx="129">
                  <c:v>37585</c:v>
                </c:pt>
                <c:pt idx="130">
                  <c:v>37586</c:v>
                </c:pt>
                <c:pt idx="131">
                  <c:v>37587</c:v>
                </c:pt>
                <c:pt idx="132">
                  <c:v>37588</c:v>
                </c:pt>
                <c:pt idx="133">
                  <c:v>37589</c:v>
                </c:pt>
                <c:pt idx="134">
                  <c:v>37592</c:v>
                </c:pt>
                <c:pt idx="135">
                  <c:v>37593</c:v>
                </c:pt>
                <c:pt idx="136">
                  <c:v>37594</c:v>
                </c:pt>
                <c:pt idx="137">
                  <c:v>37595</c:v>
                </c:pt>
                <c:pt idx="138">
                  <c:v>37596</c:v>
                </c:pt>
                <c:pt idx="139">
                  <c:v>37599</c:v>
                </c:pt>
                <c:pt idx="140">
                  <c:v>37600</c:v>
                </c:pt>
                <c:pt idx="141">
                  <c:v>37601</c:v>
                </c:pt>
                <c:pt idx="142">
                  <c:v>37602</c:v>
                </c:pt>
                <c:pt idx="143">
                  <c:v>37603</c:v>
                </c:pt>
                <c:pt idx="144">
                  <c:v>37606</c:v>
                </c:pt>
                <c:pt idx="145">
                  <c:v>37607</c:v>
                </c:pt>
                <c:pt idx="146">
                  <c:v>37608</c:v>
                </c:pt>
                <c:pt idx="147">
                  <c:v>37609</c:v>
                </c:pt>
                <c:pt idx="148">
                  <c:v>37610</c:v>
                </c:pt>
                <c:pt idx="149">
                  <c:v>37613</c:v>
                </c:pt>
                <c:pt idx="150">
                  <c:v>37614</c:v>
                </c:pt>
                <c:pt idx="151">
                  <c:v>37615</c:v>
                </c:pt>
                <c:pt idx="152">
                  <c:v>37616</c:v>
                </c:pt>
                <c:pt idx="153">
                  <c:v>37617</c:v>
                </c:pt>
                <c:pt idx="154">
                  <c:v>37620</c:v>
                </c:pt>
                <c:pt idx="155">
                  <c:v>37621</c:v>
                </c:pt>
                <c:pt idx="156">
                  <c:v>37622</c:v>
                </c:pt>
                <c:pt idx="157">
                  <c:v>37623</c:v>
                </c:pt>
                <c:pt idx="158">
                  <c:v>37624</c:v>
                </c:pt>
                <c:pt idx="159">
                  <c:v>37627</c:v>
                </c:pt>
                <c:pt idx="160">
                  <c:v>37628</c:v>
                </c:pt>
                <c:pt idx="161">
                  <c:v>37629</c:v>
                </c:pt>
                <c:pt idx="162">
                  <c:v>37630</c:v>
                </c:pt>
                <c:pt idx="163">
                  <c:v>37631</c:v>
                </c:pt>
                <c:pt idx="164">
                  <c:v>37634</c:v>
                </c:pt>
                <c:pt idx="165">
                  <c:v>37635</c:v>
                </c:pt>
                <c:pt idx="166">
                  <c:v>37636</c:v>
                </c:pt>
                <c:pt idx="167">
                  <c:v>37637</c:v>
                </c:pt>
                <c:pt idx="168">
                  <c:v>37638</c:v>
                </c:pt>
                <c:pt idx="169">
                  <c:v>37641</c:v>
                </c:pt>
                <c:pt idx="170">
                  <c:v>37642</c:v>
                </c:pt>
                <c:pt idx="171">
                  <c:v>37643</c:v>
                </c:pt>
                <c:pt idx="172">
                  <c:v>37644</c:v>
                </c:pt>
                <c:pt idx="173">
                  <c:v>37645</c:v>
                </c:pt>
                <c:pt idx="174">
                  <c:v>37648</c:v>
                </c:pt>
                <c:pt idx="175">
                  <c:v>37649</c:v>
                </c:pt>
                <c:pt idx="176">
                  <c:v>37650</c:v>
                </c:pt>
                <c:pt idx="177">
                  <c:v>37651</c:v>
                </c:pt>
                <c:pt idx="178">
                  <c:v>37652</c:v>
                </c:pt>
                <c:pt idx="179">
                  <c:v>37655</c:v>
                </c:pt>
                <c:pt idx="180">
                  <c:v>37656</c:v>
                </c:pt>
                <c:pt idx="181">
                  <c:v>37657</c:v>
                </c:pt>
                <c:pt idx="182">
                  <c:v>37658</c:v>
                </c:pt>
                <c:pt idx="183">
                  <c:v>37659</c:v>
                </c:pt>
                <c:pt idx="184">
                  <c:v>37662</c:v>
                </c:pt>
                <c:pt idx="185">
                  <c:v>37663</c:v>
                </c:pt>
                <c:pt idx="186">
                  <c:v>37664</c:v>
                </c:pt>
                <c:pt idx="187">
                  <c:v>37665</c:v>
                </c:pt>
                <c:pt idx="188">
                  <c:v>37666</c:v>
                </c:pt>
                <c:pt idx="189">
                  <c:v>37669</c:v>
                </c:pt>
                <c:pt idx="190">
                  <c:v>37670</c:v>
                </c:pt>
                <c:pt idx="191">
                  <c:v>37671</c:v>
                </c:pt>
                <c:pt idx="192">
                  <c:v>37672</c:v>
                </c:pt>
                <c:pt idx="193">
                  <c:v>37673</c:v>
                </c:pt>
                <c:pt idx="194">
                  <c:v>37676</c:v>
                </c:pt>
                <c:pt idx="195">
                  <c:v>37677</c:v>
                </c:pt>
                <c:pt idx="196">
                  <c:v>37678</c:v>
                </c:pt>
                <c:pt idx="197">
                  <c:v>37679</c:v>
                </c:pt>
                <c:pt idx="198">
                  <c:v>37680</c:v>
                </c:pt>
                <c:pt idx="199">
                  <c:v>37683</c:v>
                </c:pt>
                <c:pt idx="200">
                  <c:v>37684</c:v>
                </c:pt>
                <c:pt idx="201">
                  <c:v>37685</c:v>
                </c:pt>
                <c:pt idx="202">
                  <c:v>37686</c:v>
                </c:pt>
                <c:pt idx="203">
                  <c:v>37687</c:v>
                </c:pt>
                <c:pt idx="204">
                  <c:v>37690</c:v>
                </c:pt>
                <c:pt idx="205">
                  <c:v>37691</c:v>
                </c:pt>
                <c:pt idx="206">
                  <c:v>37692</c:v>
                </c:pt>
                <c:pt idx="207">
                  <c:v>37693</c:v>
                </c:pt>
                <c:pt idx="208">
                  <c:v>37694</c:v>
                </c:pt>
                <c:pt idx="209">
                  <c:v>37697</c:v>
                </c:pt>
                <c:pt idx="210">
                  <c:v>37698</c:v>
                </c:pt>
                <c:pt idx="211">
                  <c:v>37699</c:v>
                </c:pt>
                <c:pt idx="212">
                  <c:v>37700</c:v>
                </c:pt>
                <c:pt idx="213">
                  <c:v>37701</c:v>
                </c:pt>
                <c:pt idx="214">
                  <c:v>37704</c:v>
                </c:pt>
                <c:pt idx="215">
                  <c:v>37705</c:v>
                </c:pt>
                <c:pt idx="216">
                  <c:v>37706</c:v>
                </c:pt>
                <c:pt idx="217">
                  <c:v>37707</c:v>
                </c:pt>
                <c:pt idx="218">
                  <c:v>37708</c:v>
                </c:pt>
                <c:pt idx="219">
                  <c:v>37711</c:v>
                </c:pt>
                <c:pt idx="220">
                  <c:v>37712</c:v>
                </c:pt>
                <c:pt idx="221">
                  <c:v>37713</c:v>
                </c:pt>
                <c:pt idx="222">
                  <c:v>37714</c:v>
                </c:pt>
                <c:pt idx="223">
                  <c:v>37715</c:v>
                </c:pt>
                <c:pt idx="224">
                  <c:v>37718</c:v>
                </c:pt>
                <c:pt idx="225">
                  <c:v>37719</c:v>
                </c:pt>
                <c:pt idx="226">
                  <c:v>37720</c:v>
                </c:pt>
                <c:pt idx="227">
                  <c:v>37721</c:v>
                </c:pt>
                <c:pt idx="228">
                  <c:v>37722</c:v>
                </c:pt>
                <c:pt idx="229">
                  <c:v>37725</c:v>
                </c:pt>
                <c:pt idx="230">
                  <c:v>37726</c:v>
                </c:pt>
                <c:pt idx="231">
                  <c:v>37727</c:v>
                </c:pt>
                <c:pt idx="232">
                  <c:v>37728</c:v>
                </c:pt>
                <c:pt idx="233">
                  <c:v>37729</c:v>
                </c:pt>
                <c:pt idx="234">
                  <c:v>37732</c:v>
                </c:pt>
                <c:pt idx="235">
                  <c:v>37733</c:v>
                </c:pt>
                <c:pt idx="236">
                  <c:v>37734</c:v>
                </c:pt>
                <c:pt idx="237">
                  <c:v>37735</c:v>
                </c:pt>
                <c:pt idx="238">
                  <c:v>37736</c:v>
                </c:pt>
                <c:pt idx="239">
                  <c:v>37739</c:v>
                </c:pt>
                <c:pt idx="240">
                  <c:v>37740</c:v>
                </c:pt>
                <c:pt idx="241">
                  <c:v>37741</c:v>
                </c:pt>
                <c:pt idx="242">
                  <c:v>37742</c:v>
                </c:pt>
                <c:pt idx="243">
                  <c:v>37743</c:v>
                </c:pt>
                <c:pt idx="244">
                  <c:v>37746</c:v>
                </c:pt>
                <c:pt idx="245">
                  <c:v>37747</c:v>
                </c:pt>
                <c:pt idx="246">
                  <c:v>37748</c:v>
                </c:pt>
                <c:pt idx="247">
                  <c:v>37749</c:v>
                </c:pt>
                <c:pt idx="248">
                  <c:v>37750</c:v>
                </c:pt>
                <c:pt idx="249">
                  <c:v>37753</c:v>
                </c:pt>
                <c:pt idx="250">
                  <c:v>37754</c:v>
                </c:pt>
                <c:pt idx="251">
                  <c:v>37755</c:v>
                </c:pt>
                <c:pt idx="252">
                  <c:v>37756</c:v>
                </c:pt>
                <c:pt idx="253">
                  <c:v>37757</c:v>
                </c:pt>
                <c:pt idx="254">
                  <c:v>37760</c:v>
                </c:pt>
                <c:pt idx="255">
                  <c:v>37761</c:v>
                </c:pt>
                <c:pt idx="256">
                  <c:v>37762</c:v>
                </c:pt>
                <c:pt idx="257">
                  <c:v>37763</c:v>
                </c:pt>
                <c:pt idx="258">
                  <c:v>37764</c:v>
                </c:pt>
                <c:pt idx="259">
                  <c:v>37767</c:v>
                </c:pt>
                <c:pt idx="260">
                  <c:v>37768</c:v>
                </c:pt>
                <c:pt idx="261">
                  <c:v>37769</c:v>
                </c:pt>
                <c:pt idx="262">
                  <c:v>37770</c:v>
                </c:pt>
                <c:pt idx="263">
                  <c:v>37771</c:v>
                </c:pt>
                <c:pt idx="264">
                  <c:v>37774</c:v>
                </c:pt>
                <c:pt idx="265">
                  <c:v>37775</c:v>
                </c:pt>
                <c:pt idx="266">
                  <c:v>37776</c:v>
                </c:pt>
                <c:pt idx="267">
                  <c:v>37777</c:v>
                </c:pt>
                <c:pt idx="268">
                  <c:v>37778</c:v>
                </c:pt>
                <c:pt idx="269">
                  <c:v>37781</c:v>
                </c:pt>
                <c:pt idx="270">
                  <c:v>37782</c:v>
                </c:pt>
                <c:pt idx="271">
                  <c:v>37783</c:v>
                </c:pt>
                <c:pt idx="272">
                  <c:v>37784</c:v>
                </c:pt>
                <c:pt idx="273">
                  <c:v>37785</c:v>
                </c:pt>
                <c:pt idx="274">
                  <c:v>37788</c:v>
                </c:pt>
                <c:pt idx="275">
                  <c:v>37789</c:v>
                </c:pt>
                <c:pt idx="276">
                  <c:v>37790</c:v>
                </c:pt>
                <c:pt idx="277">
                  <c:v>37791</c:v>
                </c:pt>
                <c:pt idx="278">
                  <c:v>37792</c:v>
                </c:pt>
                <c:pt idx="279">
                  <c:v>37795</c:v>
                </c:pt>
                <c:pt idx="280">
                  <c:v>37796</c:v>
                </c:pt>
                <c:pt idx="281">
                  <c:v>37797</c:v>
                </c:pt>
                <c:pt idx="282">
                  <c:v>37798</c:v>
                </c:pt>
                <c:pt idx="283">
                  <c:v>37799</c:v>
                </c:pt>
                <c:pt idx="284">
                  <c:v>37802</c:v>
                </c:pt>
                <c:pt idx="285">
                  <c:v>37803</c:v>
                </c:pt>
                <c:pt idx="286">
                  <c:v>37804</c:v>
                </c:pt>
                <c:pt idx="287">
                  <c:v>37805</c:v>
                </c:pt>
                <c:pt idx="288">
                  <c:v>37806</c:v>
                </c:pt>
                <c:pt idx="289">
                  <c:v>37809</c:v>
                </c:pt>
                <c:pt idx="290">
                  <c:v>37810</c:v>
                </c:pt>
                <c:pt idx="291">
                  <c:v>37811</c:v>
                </c:pt>
                <c:pt idx="292">
                  <c:v>37812</c:v>
                </c:pt>
                <c:pt idx="293">
                  <c:v>37813</c:v>
                </c:pt>
                <c:pt idx="294">
                  <c:v>37816</c:v>
                </c:pt>
                <c:pt idx="295">
                  <c:v>37817</c:v>
                </c:pt>
                <c:pt idx="296">
                  <c:v>37818</c:v>
                </c:pt>
                <c:pt idx="297">
                  <c:v>37819</c:v>
                </c:pt>
                <c:pt idx="298">
                  <c:v>37820</c:v>
                </c:pt>
                <c:pt idx="299">
                  <c:v>37823</c:v>
                </c:pt>
                <c:pt idx="300">
                  <c:v>37824</c:v>
                </c:pt>
                <c:pt idx="301">
                  <c:v>37825</c:v>
                </c:pt>
                <c:pt idx="302">
                  <c:v>37826</c:v>
                </c:pt>
                <c:pt idx="303">
                  <c:v>37827</c:v>
                </c:pt>
                <c:pt idx="304">
                  <c:v>37830</c:v>
                </c:pt>
                <c:pt idx="305">
                  <c:v>37831</c:v>
                </c:pt>
                <c:pt idx="306">
                  <c:v>37832</c:v>
                </c:pt>
                <c:pt idx="307">
                  <c:v>37833</c:v>
                </c:pt>
                <c:pt idx="308">
                  <c:v>37834</c:v>
                </c:pt>
                <c:pt idx="309">
                  <c:v>37837</c:v>
                </c:pt>
                <c:pt idx="310">
                  <c:v>37838</c:v>
                </c:pt>
                <c:pt idx="311">
                  <c:v>37839</c:v>
                </c:pt>
                <c:pt idx="312">
                  <c:v>37840</c:v>
                </c:pt>
                <c:pt idx="313">
                  <c:v>37841</c:v>
                </c:pt>
                <c:pt idx="314">
                  <c:v>37844</c:v>
                </c:pt>
                <c:pt idx="315">
                  <c:v>37845</c:v>
                </c:pt>
                <c:pt idx="316">
                  <c:v>37846</c:v>
                </c:pt>
                <c:pt idx="317">
                  <c:v>37847</c:v>
                </c:pt>
                <c:pt idx="318">
                  <c:v>37848</c:v>
                </c:pt>
                <c:pt idx="319">
                  <c:v>37851</c:v>
                </c:pt>
                <c:pt idx="320">
                  <c:v>37852</c:v>
                </c:pt>
                <c:pt idx="321">
                  <c:v>37853</c:v>
                </c:pt>
                <c:pt idx="322">
                  <c:v>37854</c:v>
                </c:pt>
                <c:pt idx="323">
                  <c:v>37855</c:v>
                </c:pt>
                <c:pt idx="324">
                  <c:v>37858</c:v>
                </c:pt>
                <c:pt idx="325">
                  <c:v>37859</c:v>
                </c:pt>
                <c:pt idx="326">
                  <c:v>37860</c:v>
                </c:pt>
                <c:pt idx="327">
                  <c:v>37861</c:v>
                </c:pt>
                <c:pt idx="328">
                  <c:v>37862</c:v>
                </c:pt>
                <c:pt idx="329">
                  <c:v>37865</c:v>
                </c:pt>
                <c:pt idx="330">
                  <c:v>37866</c:v>
                </c:pt>
                <c:pt idx="331">
                  <c:v>37867</c:v>
                </c:pt>
                <c:pt idx="332">
                  <c:v>37868</c:v>
                </c:pt>
                <c:pt idx="333">
                  <c:v>37869</c:v>
                </c:pt>
                <c:pt idx="334">
                  <c:v>37872</c:v>
                </c:pt>
                <c:pt idx="335">
                  <c:v>37873</c:v>
                </c:pt>
                <c:pt idx="336">
                  <c:v>37874</c:v>
                </c:pt>
                <c:pt idx="337">
                  <c:v>37875</c:v>
                </c:pt>
                <c:pt idx="338">
                  <c:v>37876</c:v>
                </c:pt>
                <c:pt idx="339">
                  <c:v>37879</c:v>
                </c:pt>
                <c:pt idx="340">
                  <c:v>37880</c:v>
                </c:pt>
                <c:pt idx="341">
                  <c:v>37881</c:v>
                </c:pt>
                <c:pt idx="342">
                  <c:v>37882</c:v>
                </c:pt>
                <c:pt idx="343">
                  <c:v>37883</c:v>
                </c:pt>
                <c:pt idx="344">
                  <c:v>37886</c:v>
                </c:pt>
                <c:pt idx="345">
                  <c:v>37887</c:v>
                </c:pt>
                <c:pt idx="346">
                  <c:v>37888</c:v>
                </c:pt>
                <c:pt idx="347">
                  <c:v>37889</c:v>
                </c:pt>
                <c:pt idx="348">
                  <c:v>37890</c:v>
                </c:pt>
                <c:pt idx="349">
                  <c:v>37893</c:v>
                </c:pt>
                <c:pt idx="350">
                  <c:v>37894</c:v>
                </c:pt>
                <c:pt idx="351">
                  <c:v>37895</c:v>
                </c:pt>
                <c:pt idx="352">
                  <c:v>37896</c:v>
                </c:pt>
                <c:pt idx="353">
                  <c:v>37897</c:v>
                </c:pt>
                <c:pt idx="354">
                  <c:v>37900</c:v>
                </c:pt>
                <c:pt idx="355">
                  <c:v>37901</c:v>
                </c:pt>
                <c:pt idx="356">
                  <c:v>37902</c:v>
                </c:pt>
                <c:pt idx="357">
                  <c:v>37903</c:v>
                </c:pt>
                <c:pt idx="358">
                  <c:v>37904</c:v>
                </c:pt>
                <c:pt idx="359">
                  <c:v>37907</c:v>
                </c:pt>
                <c:pt idx="360">
                  <c:v>37908</c:v>
                </c:pt>
                <c:pt idx="361">
                  <c:v>37909</c:v>
                </c:pt>
                <c:pt idx="362">
                  <c:v>37910</c:v>
                </c:pt>
                <c:pt idx="363">
                  <c:v>37911</c:v>
                </c:pt>
                <c:pt idx="364">
                  <c:v>37914</c:v>
                </c:pt>
                <c:pt idx="365">
                  <c:v>37915</c:v>
                </c:pt>
                <c:pt idx="366">
                  <c:v>37916</c:v>
                </c:pt>
                <c:pt idx="367">
                  <c:v>37917</c:v>
                </c:pt>
                <c:pt idx="368">
                  <c:v>37918</c:v>
                </c:pt>
                <c:pt idx="369">
                  <c:v>37921</c:v>
                </c:pt>
                <c:pt idx="370">
                  <c:v>37922</c:v>
                </c:pt>
                <c:pt idx="371">
                  <c:v>37923</c:v>
                </c:pt>
                <c:pt idx="372">
                  <c:v>37924</c:v>
                </c:pt>
                <c:pt idx="373">
                  <c:v>37925</c:v>
                </c:pt>
                <c:pt idx="374">
                  <c:v>37928</c:v>
                </c:pt>
                <c:pt idx="375">
                  <c:v>37929</c:v>
                </c:pt>
                <c:pt idx="376">
                  <c:v>37930</c:v>
                </c:pt>
                <c:pt idx="377">
                  <c:v>37931</c:v>
                </c:pt>
                <c:pt idx="378">
                  <c:v>37932</c:v>
                </c:pt>
                <c:pt idx="379">
                  <c:v>37935</c:v>
                </c:pt>
                <c:pt idx="380">
                  <c:v>37936</c:v>
                </c:pt>
                <c:pt idx="381">
                  <c:v>37937</c:v>
                </c:pt>
                <c:pt idx="382">
                  <c:v>37938</c:v>
                </c:pt>
                <c:pt idx="383">
                  <c:v>37939</c:v>
                </c:pt>
                <c:pt idx="384">
                  <c:v>37942</c:v>
                </c:pt>
                <c:pt idx="385">
                  <c:v>37943</c:v>
                </c:pt>
                <c:pt idx="386">
                  <c:v>37944</c:v>
                </c:pt>
                <c:pt idx="387">
                  <c:v>37945</c:v>
                </c:pt>
                <c:pt idx="388">
                  <c:v>37946</c:v>
                </c:pt>
                <c:pt idx="389">
                  <c:v>37949</c:v>
                </c:pt>
                <c:pt idx="390">
                  <c:v>37950</c:v>
                </c:pt>
                <c:pt idx="391">
                  <c:v>37951</c:v>
                </c:pt>
                <c:pt idx="392">
                  <c:v>37952</c:v>
                </c:pt>
                <c:pt idx="393">
                  <c:v>37953</c:v>
                </c:pt>
                <c:pt idx="394">
                  <c:v>37956</c:v>
                </c:pt>
                <c:pt idx="395">
                  <c:v>37957</c:v>
                </c:pt>
                <c:pt idx="396">
                  <c:v>37958</c:v>
                </c:pt>
                <c:pt idx="397">
                  <c:v>37959</c:v>
                </c:pt>
                <c:pt idx="398">
                  <c:v>37960</c:v>
                </c:pt>
                <c:pt idx="399">
                  <c:v>37963</c:v>
                </c:pt>
                <c:pt idx="400">
                  <c:v>37964</c:v>
                </c:pt>
                <c:pt idx="401">
                  <c:v>37965</c:v>
                </c:pt>
                <c:pt idx="402">
                  <c:v>37966</c:v>
                </c:pt>
                <c:pt idx="403">
                  <c:v>37967</c:v>
                </c:pt>
                <c:pt idx="404">
                  <c:v>37970</c:v>
                </c:pt>
                <c:pt idx="405">
                  <c:v>37971</c:v>
                </c:pt>
                <c:pt idx="406">
                  <c:v>37972</c:v>
                </c:pt>
                <c:pt idx="407">
                  <c:v>37973</c:v>
                </c:pt>
                <c:pt idx="408">
                  <c:v>37974</c:v>
                </c:pt>
                <c:pt idx="409">
                  <c:v>37977</c:v>
                </c:pt>
                <c:pt idx="410">
                  <c:v>37978</c:v>
                </c:pt>
                <c:pt idx="411">
                  <c:v>37979</c:v>
                </c:pt>
                <c:pt idx="412">
                  <c:v>37980</c:v>
                </c:pt>
                <c:pt idx="413">
                  <c:v>37981</c:v>
                </c:pt>
                <c:pt idx="414">
                  <c:v>37984</c:v>
                </c:pt>
                <c:pt idx="415">
                  <c:v>37985</c:v>
                </c:pt>
                <c:pt idx="416">
                  <c:v>37986</c:v>
                </c:pt>
                <c:pt idx="417">
                  <c:v>37987</c:v>
                </c:pt>
                <c:pt idx="418">
                  <c:v>37988</c:v>
                </c:pt>
                <c:pt idx="419">
                  <c:v>37991</c:v>
                </c:pt>
                <c:pt idx="420">
                  <c:v>37992</c:v>
                </c:pt>
                <c:pt idx="421">
                  <c:v>37993</c:v>
                </c:pt>
                <c:pt idx="422">
                  <c:v>37994</c:v>
                </c:pt>
                <c:pt idx="423">
                  <c:v>37995</c:v>
                </c:pt>
                <c:pt idx="424">
                  <c:v>37998</c:v>
                </c:pt>
                <c:pt idx="425">
                  <c:v>37999</c:v>
                </c:pt>
                <c:pt idx="426">
                  <c:v>38000</c:v>
                </c:pt>
                <c:pt idx="427">
                  <c:v>38001</c:v>
                </c:pt>
                <c:pt idx="428">
                  <c:v>38002</c:v>
                </c:pt>
                <c:pt idx="429">
                  <c:v>38005</c:v>
                </c:pt>
                <c:pt idx="430">
                  <c:v>38006</c:v>
                </c:pt>
                <c:pt idx="431">
                  <c:v>38007</c:v>
                </c:pt>
                <c:pt idx="432">
                  <c:v>38008</c:v>
                </c:pt>
                <c:pt idx="433">
                  <c:v>38009</c:v>
                </c:pt>
                <c:pt idx="434">
                  <c:v>38012</c:v>
                </c:pt>
                <c:pt idx="435">
                  <c:v>38013</c:v>
                </c:pt>
                <c:pt idx="436">
                  <c:v>38014</c:v>
                </c:pt>
                <c:pt idx="437">
                  <c:v>38015</c:v>
                </c:pt>
                <c:pt idx="438">
                  <c:v>38016</c:v>
                </c:pt>
                <c:pt idx="439">
                  <c:v>38019</c:v>
                </c:pt>
                <c:pt idx="440">
                  <c:v>38020</c:v>
                </c:pt>
                <c:pt idx="441">
                  <c:v>38021</c:v>
                </c:pt>
                <c:pt idx="442">
                  <c:v>38022</c:v>
                </c:pt>
                <c:pt idx="443">
                  <c:v>38023</c:v>
                </c:pt>
                <c:pt idx="444">
                  <c:v>38026</c:v>
                </c:pt>
                <c:pt idx="445">
                  <c:v>38027</c:v>
                </c:pt>
                <c:pt idx="446">
                  <c:v>38028</c:v>
                </c:pt>
                <c:pt idx="447">
                  <c:v>38029</c:v>
                </c:pt>
                <c:pt idx="448">
                  <c:v>38030</c:v>
                </c:pt>
                <c:pt idx="449">
                  <c:v>38033</c:v>
                </c:pt>
                <c:pt idx="450">
                  <c:v>38034</c:v>
                </c:pt>
                <c:pt idx="451">
                  <c:v>38035</c:v>
                </c:pt>
                <c:pt idx="452">
                  <c:v>38036</c:v>
                </c:pt>
                <c:pt idx="453">
                  <c:v>38037</c:v>
                </c:pt>
                <c:pt idx="454">
                  <c:v>38040</c:v>
                </c:pt>
                <c:pt idx="455">
                  <c:v>38041</c:v>
                </c:pt>
                <c:pt idx="456">
                  <c:v>38042</c:v>
                </c:pt>
                <c:pt idx="457">
                  <c:v>38043</c:v>
                </c:pt>
                <c:pt idx="458">
                  <c:v>38044</c:v>
                </c:pt>
                <c:pt idx="459">
                  <c:v>38047</c:v>
                </c:pt>
                <c:pt idx="460">
                  <c:v>38048</c:v>
                </c:pt>
                <c:pt idx="461">
                  <c:v>38049</c:v>
                </c:pt>
                <c:pt idx="462">
                  <c:v>38050</c:v>
                </c:pt>
                <c:pt idx="463">
                  <c:v>38051</c:v>
                </c:pt>
                <c:pt idx="464">
                  <c:v>38054</c:v>
                </c:pt>
                <c:pt idx="465">
                  <c:v>38055</c:v>
                </c:pt>
                <c:pt idx="466">
                  <c:v>38056</c:v>
                </c:pt>
                <c:pt idx="467">
                  <c:v>38057</c:v>
                </c:pt>
                <c:pt idx="468">
                  <c:v>38058</c:v>
                </c:pt>
                <c:pt idx="469">
                  <c:v>38061</c:v>
                </c:pt>
                <c:pt idx="470">
                  <c:v>38062</c:v>
                </c:pt>
                <c:pt idx="471">
                  <c:v>38063</c:v>
                </c:pt>
                <c:pt idx="472">
                  <c:v>38064</c:v>
                </c:pt>
                <c:pt idx="473">
                  <c:v>38065</c:v>
                </c:pt>
                <c:pt idx="474">
                  <c:v>38068</c:v>
                </c:pt>
                <c:pt idx="475">
                  <c:v>38069</c:v>
                </c:pt>
                <c:pt idx="476">
                  <c:v>38070</c:v>
                </c:pt>
                <c:pt idx="477">
                  <c:v>38071</c:v>
                </c:pt>
                <c:pt idx="478">
                  <c:v>38072</c:v>
                </c:pt>
                <c:pt idx="479">
                  <c:v>38075</c:v>
                </c:pt>
                <c:pt idx="480">
                  <c:v>38076</c:v>
                </c:pt>
                <c:pt idx="481">
                  <c:v>38077</c:v>
                </c:pt>
                <c:pt idx="482">
                  <c:v>38078</c:v>
                </c:pt>
                <c:pt idx="483">
                  <c:v>38079</c:v>
                </c:pt>
                <c:pt idx="484">
                  <c:v>38082</c:v>
                </c:pt>
                <c:pt idx="485">
                  <c:v>38083</c:v>
                </c:pt>
                <c:pt idx="486">
                  <c:v>38084</c:v>
                </c:pt>
                <c:pt idx="487">
                  <c:v>38085</c:v>
                </c:pt>
                <c:pt idx="488">
                  <c:v>38086</c:v>
                </c:pt>
                <c:pt idx="489">
                  <c:v>38089</c:v>
                </c:pt>
                <c:pt idx="490">
                  <c:v>38090</c:v>
                </c:pt>
                <c:pt idx="491">
                  <c:v>38091</c:v>
                </c:pt>
                <c:pt idx="492">
                  <c:v>38092</c:v>
                </c:pt>
                <c:pt idx="493">
                  <c:v>38093</c:v>
                </c:pt>
                <c:pt idx="494">
                  <c:v>38096</c:v>
                </c:pt>
                <c:pt idx="495">
                  <c:v>38097</c:v>
                </c:pt>
                <c:pt idx="496">
                  <c:v>38098</c:v>
                </c:pt>
                <c:pt idx="497">
                  <c:v>38099</c:v>
                </c:pt>
                <c:pt idx="498">
                  <c:v>38100</c:v>
                </c:pt>
                <c:pt idx="499">
                  <c:v>38103</c:v>
                </c:pt>
                <c:pt idx="500">
                  <c:v>38104</c:v>
                </c:pt>
                <c:pt idx="501">
                  <c:v>38105</c:v>
                </c:pt>
                <c:pt idx="502">
                  <c:v>38106</c:v>
                </c:pt>
                <c:pt idx="503">
                  <c:v>38107</c:v>
                </c:pt>
                <c:pt idx="504">
                  <c:v>38110</c:v>
                </c:pt>
                <c:pt idx="505">
                  <c:v>38111</c:v>
                </c:pt>
                <c:pt idx="506">
                  <c:v>38112</c:v>
                </c:pt>
                <c:pt idx="507">
                  <c:v>38113</c:v>
                </c:pt>
                <c:pt idx="508">
                  <c:v>38114</c:v>
                </c:pt>
                <c:pt idx="509">
                  <c:v>38117</c:v>
                </c:pt>
                <c:pt idx="510">
                  <c:v>38118</c:v>
                </c:pt>
                <c:pt idx="511">
                  <c:v>38119</c:v>
                </c:pt>
                <c:pt idx="512">
                  <c:v>38120</c:v>
                </c:pt>
                <c:pt idx="513">
                  <c:v>38121</c:v>
                </c:pt>
                <c:pt idx="514">
                  <c:v>38124</c:v>
                </c:pt>
                <c:pt idx="515">
                  <c:v>38125</c:v>
                </c:pt>
                <c:pt idx="516">
                  <c:v>38126</c:v>
                </c:pt>
                <c:pt idx="517">
                  <c:v>38127</c:v>
                </c:pt>
                <c:pt idx="518">
                  <c:v>38128</c:v>
                </c:pt>
                <c:pt idx="519">
                  <c:v>38131</c:v>
                </c:pt>
                <c:pt idx="520">
                  <c:v>38132</c:v>
                </c:pt>
                <c:pt idx="521">
                  <c:v>38133</c:v>
                </c:pt>
                <c:pt idx="522">
                  <c:v>38134</c:v>
                </c:pt>
                <c:pt idx="523">
                  <c:v>38135</c:v>
                </c:pt>
              </c:numCache>
            </c:numRef>
          </c:cat>
          <c:val>
            <c:numRef>
              <c:f>Dollar!$E$3:$E$526</c:f>
              <c:numCache>
                <c:formatCode>General</c:formatCode>
                <c:ptCount val="524"/>
                <c:pt idx="0">
                  <c:v>112.1</c:v>
                </c:pt>
                <c:pt idx="1">
                  <c:v>111.62</c:v>
                </c:pt>
                <c:pt idx="2">
                  <c:v>111.22</c:v>
                </c:pt>
                <c:pt idx="3">
                  <c:v>111.8</c:v>
                </c:pt>
                <c:pt idx="4">
                  <c:v>111.2</c:v>
                </c:pt>
                <c:pt idx="5">
                  <c:v>111.22</c:v>
                </c:pt>
                <c:pt idx="6">
                  <c:v>111.28</c:v>
                </c:pt>
                <c:pt idx="7">
                  <c:v>110.85</c:v>
                </c:pt>
                <c:pt idx="8">
                  <c:v>110.99</c:v>
                </c:pt>
                <c:pt idx="9">
                  <c:v>111.05</c:v>
                </c:pt>
                <c:pt idx="10">
                  <c:v>110.67</c:v>
                </c:pt>
                <c:pt idx="11">
                  <c:v>111.11</c:v>
                </c:pt>
                <c:pt idx="12">
                  <c:v>111.06</c:v>
                </c:pt>
                <c:pt idx="13">
                  <c:v>111.06</c:v>
                </c:pt>
                <c:pt idx="14">
                  <c:v>110.86</c:v>
                </c:pt>
                <c:pt idx="15">
                  <c:v>110.19</c:v>
                </c:pt>
                <c:pt idx="16">
                  <c:v>109.63</c:v>
                </c:pt>
                <c:pt idx="17">
                  <c:v>108.77</c:v>
                </c:pt>
                <c:pt idx="18">
                  <c:v>108.06</c:v>
                </c:pt>
                <c:pt idx="19">
                  <c:v>108.09</c:v>
                </c:pt>
                <c:pt idx="20">
                  <c:v>107.45</c:v>
                </c:pt>
                <c:pt idx="21">
                  <c:v>106.8</c:v>
                </c:pt>
                <c:pt idx="22">
                  <c:v>106.37</c:v>
                </c:pt>
                <c:pt idx="23">
                  <c:v>106.18</c:v>
                </c:pt>
                <c:pt idx="24">
                  <c:v>106.31</c:v>
                </c:pt>
                <c:pt idx="25">
                  <c:v>106.64</c:v>
                </c:pt>
                <c:pt idx="26">
                  <c:v>107.14</c:v>
                </c:pt>
                <c:pt idx="27">
                  <c:v>107.14</c:v>
                </c:pt>
                <c:pt idx="28">
                  <c:v>107.63</c:v>
                </c:pt>
                <c:pt idx="29">
                  <c:v>106.31</c:v>
                </c:pt>
                <c:pt idx="30">
                  <c:v>105.69</c:v>
                </c:pt>
                <c:pt idx="31">
                  <c:v>106.08</c:v>
                </c:pt>
                <c:pt idx="32">
                  <c:v>105.91</c:v>
                </c:pt>
                <c:pt idx="33">
                  <c:v>105.85</c:v>
                </c:pt>
                <c:pt idx="34">
                  <c:v>104.84</c:v>
                </c:pt>
                <c:pt idx="35">
                  <c:v>104.21</c:v>
                </c:pt>
                <c:pt idx="36">
                  <c:v>104.5</c:v>
                </c:pt>
                <c:pt idx="37">
                  <c:v>104.47</c:v>
                </c:pt>
                <c:pt idx="38">
                  <c:v>104.07</c:v>
                </c:pt>
                <c:pt idx="39">
                  <c:v>104.74</c:v>
                </c:pt>
                <c:pt idx="40">
                  <c:v>106.61</c:v>
                </c:pt>
                <c:pt idx="41">
                  <c:v>105.68</c:v>
                </c:pt>
                <c:pt idx="42">
                  <c:v>105.04</c:v>
                </c:pt>
                <c:pt idx="43">
                  <c:v>106.58</c:v>
                </c:pt>
                <c:pt idx="44">
                  <c:v>107.17</c:v>
                </c:pt>
                <c:pt idx="45">
                  <c:v>106.83</c:v>
                </c:pt>
                <c:pt idx="46">
                  <c:v>107.37</c:v>
                </c:pt>
                <c:pt idx="47">
                  <c:v>106.99</c:v>
                </c:pt>
                <c:pt idx="48">
                  <c:v>106.67</c:v>
                </c:pt>
                <c:pt idx="49">
                  <c:v>107.21</c:v>
                </c:pt>
                <c:pt idx="50">
                  <c:v>108.5</c:v>
                </c:pt>
                <c:pt idx="51">
                  <c:v>107.83</c:v>
                </c:pt>
                <c:pt idx="52">
                  <c:v>108.6</c:v>
                </c:pt>
                <c:pt idx="53">
                  <c:v>108.23</c:v>
                </c:pt>
                <c:pt idx="54">
                  <c:v>107.44</c:v>
                </c:pt>
                <c:pt idx="55">
                  <c:v>106.98</c:v>
                </c:pt>
                <c:pt idx="56">
                  <c:v>107.07</c:v>
                </c:pt>
                <c:pt idx="57">
                  <c:v>106.8</c:v>
                </c:pt>
                <c:pt idx="58">
                  <c:v>106.69</c:v>
                </c:pt>
                <c:pt idx="59">
                  <c:v>107.54</c:v>
                </c:pt>
                <c:pt idx="60">
                  <c:v>107.28</c:v>
                </c:pt>
                <c:pt idx="61">
                  <c:v>107.12</c:v>
                </c:pt>
                <c:pt idx="62">
                  <c:v>108.16</c:v>
                </c:pt>
                <c:pt idx="63">
                  <c:v>107.88</c:v>
                </c:pt>
                <c:pt idx="64">
                  <c:v>107.9</c:v>
                </c:pt>
                <c:pt idx="65">
                  <c:v>106.79</c:v>
                </c:pt>
                <c:pt idx="66">
                  <c:v>107.09</c:v>
                </c:pt>
                <c:pt idx="67">
                  <c:v>106.68</c:v>
                </c:pt>
                <c:pt idx="68">
                  <c:v>106.95</c:v>
                </c:pt>
                <c:pt idx="69">
                  <c:v>106.95</c:v>
                </c:pt>
                <c:pt idx="70">
                  <c:v>105.54</c:v>
                </c:pt>
                <c:pt idx="71">
                  <c:v>106.07</c:v>
                </c:pt>
                <c:pt idx="72">
                  <c:v>106.02</c:v>
                </c:pt>
                <c:pt idx="73">
                  <c:v>106.8</c:v>
                </c:pt>
                <c:pt idx="74">
                  <c:v>107.08</c:v>
                </c:pt>
                <c:pt idx="75">
                  <c:v>107.51</c:v>
                </c:pt>
                <c:pt idx="76">
                  <c:v>107.61</c:v>
                </c:pt>
                <c:pt idx="77">
                  <c:v>107.16</c:v>
                </c:pt>
                <c:pt idx="78">
                  <c:v>108.1</c:v>
                </c:pt>
                <c:pt idx="79">
                  <c:v>108.27</c:v>
                </c:pt>
                <c:pt idx="80">
                  <c:v>108.2</c:v>
                </c:pt>
                <c:pt idx="81">
                  <c:v>107.7</c:v>
                </c:pt>
                <c:pt idx="82">
                  <c:v>106.91</c:v>
                </c:pt>
                <c:pt idx="83">
                  <c:v>107.45</c:v>
                </c:pt>
                <c:pt idx="84">
                  <c:v>107.91</c:v>
                </c:pt>
                <c:pt idx="85">
                  <c:v>107.51</c:v>
                </c:pt>
                <c:pt idx="86">
                  <c:v>107.76</c:v>
                </c:pt>
                <c:pt idx="87">
                  <c:v>107.74</c:v>
                </c:pt>
                <c:pt idx="88">
                  <c:v>107.42</c:v>
                </c:pt>
                <c:pt idx="89">
                  <c:v>106.89</c:v>
                </c:pt>
                <c:pt idx="90">
                  <c:v>107.18</c:v>
                </c:pt>
                <c:pt idx="91">
                  <c:v>106.97</c:v>
                </c:pt>
                <c:pt idx="92">
                  <c:v>106.93</c:v>
                </c:pt>
                <c:pt idx="93">
                  <c:v>107.62</c:v>
                </c:pt>
                <c:pt idx="94">
                  <c:v>107.51</c:v>
                </c:pt>
                <c:pt idx="95">
                  <c:v>108.01</c:v>
                </c:pt>
                <c:pt idx="96">
                  <c:v>106.95</c:v>
                </c:pt>
                <c:pt idx="97">
                  <c:v>107.29</c:v>
                </c:pt>
                <c:pt idx="98">
                  <c:v>107.19</c:v>
                </c:pt>
                <c:pt idx="99">
                  <c:v>107.23</c:v>
                </c:pt>
                <c:pt idx="100">
                  <c:v>107.8</c:v>
                </c:pt>
                <c:pt idx="101">
                  <c:v>107.62</c:v>
                </c:pt>
                <c:pt idx="102">
                  <c:v>108.37</c:v>
                </c:pt>
                <c:pt idx="103">
                  <c:v>108.49</c:v>
                </c:pt>
                <c:pt idx="104">
                  <c:v>108.2</c:v>
                </c:pt>
                <c:pt idx="105">
                  <c:v>107.99</c:v>
                </c:pt>
                <c:pt idx="106">
                  <c:v>108</c:v>
                </c:pt>
                <c:pt idx="107">
                  <c:v>107.84</c:v>
                </c:pt>
                <c:pt idx="108">
                  <c:v>107.91</c:v>
                </c:pt>
                <c:pt idx="109">
                  <c:v>107.13</c:v>
                </c:pt>
                <c:pt idx="110">
                  <c:v>107.18</c:v>
                </c:pt>
                <c:pt idx="111">
                  <c:v>107.09</c:v>
                </c:pt>
                <c:pt idx="112">
                  <c:v>106.58</c:v>
                </c:pt>
                <c:pt idx="113">
                  <c:v>106.08</c:v>
                </c:pt>
                <c:pt idx="114">
                  <c:v>106.08</c:v>
                </c:pt>
                <c:pt idx="115">
                  <c:v>105.83</c:v>
                </c:pt>
                <c:pt idx="116">
                  <c:v>105.61</c:v>
                </c:pt>
                <c:pt idx="117">
                  <c:v>104.95</c:v>
                </c:pt>
                <c:pt idx="118">
                  <c:v>104.51</c:v>
                </c:pt>
                <c:pt idx="119">
                  <c:v>104.71</c:v>
                </c:pt>
                <c:pt idx="120">
                  <c:v>104.59</c:v>
                </c:pt>
                <c:pt idx="121">
                  <c:v>105.08</c:v>
                </c:pt>
                <c:pt idx="122">
                  <c:v>105.34</c:v>
                </c:pt>
                <c:pt idx="123">
                  <c:v>105.02</c:v>
                </c:pt>
                <c:pt idx="124">
                  <c:v>105.2</c:v>
                </c:pt>
                <c:pt idx="125">
                  <c:v>105.63</c:v>
                </c:pt>
                <c:pt idx="126">
                  <c:v>105.87</c:v>
                </c:pt>
                <c:pt idx="127">
                  <c:v>105.79</c:v>
                </c:pt>
                <c:pt idx="128">
                  <c:v>106.07</c:v>
                </c:pt>
                <c:pt idx="129">
                  <c:v>106.57</c:v>
                </c:pt>
                <c:pt idx="130">
                  <c:v>106.52</c:v>
                </c:pt>
                <c:pt idx="131">
                  <c:v>106.8</c:v>
                </c:pt>
                <c:pt idx="132">
                  <c:v>106.8</c:v>
                </c:pt>
                <c:pt idx="133">
                  <c:v>106.38</c:v>
                </c:pt>
                <c:pt idx="134">
                  <c:v>106.36</c:v>
                </c:pt>
                <c:pt idx="135">
                  <c:v>106.29</c:v>
                </c:pt>
                <c:pt idx="136">
                  <c:v>106.09</c:v>
                </c:pt>
                <c:pt idx="137">
                  <c:v>106.07</c:v>
                </c:pt>
                <c:pt idx="138">
                  <c:v>105.31</c:v>
                </c:pt>
                <c:pt idx="139">
                  <c:v>105.17</c:v>
                </c:pt>
                <c:pt idx="140">
                  <c:v>105.42</c:v>
                </c:pt>
                <c:pt idx="141">
                  <c:v>105.36</c:v>
                </c:pt>
                <c:pt idx="142">
                  <c:v>105.36</c:v>
                </c:pt>
                <c:pt idx="143">
                  <c:v>103.99</c:v>
                </c:pt>
                <c:pt idx="144">
                  <c:v>103.99</c:v>
                </c:pt>
                <c:pt idx="145">
                  <c:v>103.5</c:v>
                </c:pt>
                <c:pt idx="146">
                  <c:v>103.62</c:v>
                </c:pt>
                <c:pt idx="147">
                  <c:v>103.45</c:v>
                </c:pt>
                <c:pt idx="148">
                  <c:v>103.49</c:v>
                </c:pt>
                <c:pt idx="149">
                  <c:v>103.61</c:v>
                </c:pt>
                <c:pt idx="150">
                  <c:v>103.28</c:v>
                </c:pt>
                <c:pt idx="151">
                  <c:v>103.28</c:v>
                </c:pt>
                <c:pt idx="152">
                  <c:v>102.77</c:v>
                </c:pt>
                <c:pt idx="153">
                  <c:v>102.46</c:v>
                </c:pt>
                <c:pt idx="154">
                  <c:v>102.04</c:v>
                </c:pt>
                <c:pt idx="155">
                  <c:v>101.82</c:v>
                </c:pt>
                <c:pt idx="156">
                  <c:v>101.82</c:v>
                </c:pt>
                <c:pt idx="157">
                  <c:v>102.99</c:v>
                </c:pt>
                <c:pt idx="158">
                  <c:v>102.47</c:v>
                </c:pt>
                <c:pt idx="159">
                  <c:v>102.02</c:v>
                </c:pt>
                <c:pt idx="160">
                  <c:v>102.52</c:v>
                </c:pt>
                <c:pt idx="161">
                  <c:v>101.84</c:v>
                </c:pt>
                <c:pt idx="162">
                  <c:v>101.91</c:v>
                </c:pt>
                <c:pt idx="163">
                  <c:v>101.28</c:v>
                </c:pt>
                <c:pt idx="164">
                  <c:v>101.5</c:v>
                </c:pt>
                <c:pt idx="165">
                  <c:v>101.29</c:v>
                </c:pt>
                <c:pt idx="166">
                  <c:v>101.34</c:v>
                </c:pt>
                <c:pt idx="167">
                  <c:v>100.82</c:v>
                </c:pt>
                <c:pt idx="168">
                  <c:v>100.82</c:v>
                </c:pt>
                <c:pt idx="169">
                  <c:v>100.82</c:v>
                </c:pt>
                <c:pt idx="170">
                  <c:v>100.14</c:v>
                </c:pt>
                <c:pt idx="171">
                  <c:v>100.17</c:v>
                </c:pt>
                <c:pt idx="172">
                  <c:v>99.92</c:v>
                </c:pt>
                <c:pt idx="173">
                  <c:v>99.14</c:v>
                </c:pt>
                <c:pt idx="174">
                  <c:v>99.23</c:v>
                </c:pt>
                <c:pt idx="175">
                  <c:v>99.45</c:v>
                </c:pt>
                <c:pt idx="176">
                  <c:v>99.28</c:v>
                </c:pt>
                <c:pt idx="177">
                  <c:v>99.28</c:v>
                </c:pt>
                <c:pt idx="178">
                  <c:v>99.87</c:v>
                </c:pt>
                <c:pt idx="179">
                  <c:v>99.82</c:v>
                </c:pt>
                <c:pt idx="180">
                  <c:v>99.07</c:v>
                </c:pt>
                <c:pt idx="181">
                  <c:v>99.71</c:v>
                </c:pt>
                <c:pt idx="182">
                  <c:v>99.39</c:v>
                </c:pt>
                <c:pt idx="183">
                  <c:v>99.59</c:v>
                </c:pt>
                <c:pt idx="184">
                  <c:v>100.33</c:v>
                </c:pt>
                <c:pt idx="185">
                  <c:v>100.4</c:v>
                </c:pt>
                <c:pt idx="186">
                  <c:v>100.53</c:v>
                </c:pt>
                <c:pt idx="187">
                  <c:v>99.74</c:v>
                </c:pt>
                <c:pt idx="188">
                  <c:v>99.92</c:v>
                </c:pt>
                <c:pt idx="189">
                  <c:v>99.92</c:v>
                </c:pt>
                <c:pt idx="190">
                  <c:v>100.54</c:v>
                </c:pt>
                <c:pt idx="191">
                  <c:v>100.04</c:v>
                </c:pt>
                <c:pt idx="192">
                  <c:v>99.6</c:v>
                </c:pt>
                <c:pt idx="193">
                  <c:v>100.04</c:v>
                </c:pt>
                <c:pt idx="194">
                  <c:v>99.62</c:v>
                </c:pt>
                <c:pt idx="195">
                  <c:v>99.62</c:v>
                </c:pt>
                <c:pt idx="196">
                  <c:v>99.68</c:v>
                </c:pt>
                <c:pt idx="197">
                  <c:v>99.9</c:v>
                </c:pt>
                <c:pt idx="198">
                  <c:v>99.9</c:v>
                </c:pt>
                <c:pt idx="199">
                  <c:v>99.08</c:v>
                </c:pt>
                <c:pt idx="200">
                  <c:v>99.07</c:v>
                </c:pt>
                <c:pt idx="201">
                  <c:v>98.33</c:v>
                </c:pt>
                <c:pt idx="202">
                  <c:v>98.34</c:v>
                </c:pt>
                <c:pt idx="203">
                  <c:v>98.07</c:v>
                </c:pt>
                <c:pt idx="204">
                  <c:v>97.75</c:v>
                </c:pt>
                <c:pt idx="205">
                  <c:v>97.95</c:v>
                </c:pt>
                <c:pt idx="206">
                  <c:v>97.95</c:v>
                </c:pt>
                <c:pt idx="207">
                  <c:v>97.95</c:v>
                </c:pt>
                <c:pt idx="208">
                  <c:v>99.96</c:v>
                </c:pt>
                <c:pt idx="209">
                  <c:v>99.96</c:v>
                </c:pt>
                <c:pt idx="210">
                  <c:v>100.88</c:v>
                </c:pt>
                <c:pt idx="211">
                  <c:v>101.54</c:v>
                </c:pt>
                <c:pt idx="212">
                  <c:v>101.17</c:v>
                </c:pt>
                <c:pt idx="213">
                  <c:v>101.97</c:v>
                </c:pt>
                <c:pt idx="214">
                  <c:v>101.11</c:v>
                </c:pt>
                <c:pt idx="215">
                  <c:v>100.86</c:v>
                </c:pt>
                <c:pt idx="216">
                  <c:v>100.59</c:v>
                </c:pt>
                <c:pt idx="217">
                  <c:v>100.56</c:v>
                </c:pt>
                <c:pt idx="218">
                  <c:v>99.98</c:v>
                </c:pt>
                <c:pt idx="219">
                  <c:v>98.89</c:v>
                </c:pt>
                <c:pt idx="220">
                  <c:v>99.02</c:v>
                </c:pt>
                <c:pt idx="221">
                  <c:v>100.06</c:v>
                </c:pt>
                <c:pt idx="222">
                  <c:v>100.14</c:v>
                </c:pt>
                <c:pt idx="223">
                  <c:v>100.42</c:v>
                </c:pt>
                <c:pt idx="224">
                  <c:v>100.91</c:v>
                </c:pt>
                <c:pt idx="225">
                  <c:v>100.49</c:v>
                </c:pt>
                <c:pt idx="226">
                  <c:v>100.17</c:v>
                </c:pt>
                <c:pt idx="227">
                  <c:v>99.81</c:v>
                </c:pt>
                <c:pt idx="228">
                  <c:v>100.14</c:v>
                </c:pt>
                <c:pt idx="229">
                  <c:v>100.14</c:v>
                </c:pt>
                <c:pt idx="230">
                  <c:v>99.73</c:v>
                </c:pt>
                <c:pt idx="231">
                  <c:v>99.03</c:v>
                </c:pt>
                <c:pt idx="232">
                  <c:v>99.34</c:v>
                </c:pt>
                <c:pt idx="233">
                  <c:v>99.34</c:v>
                </c:pt>
                <c:pt idx="234">
                  <c:v>99.57</c:v>
                </c:pt>
                <c:pt idx="235">
                  <c:v>98.73</c:v>
                </c:pt>
                <c:pt idx="236">
                  <c:v>98.76</c:v>
                </c:pt>
                <c:pt idx="237">
                  <c:v>98.23</c:v>
                </c:pt>
                <c:pt idx="238">
                  <c:v>98.31</c:v>
                </c:pt>
                <c:pt idx="239">
                  <c:v>98.61</c:v>
                </c:pt>
                <c:pt idx="240">
                  <c:v>97.97</c:v>
                </c:pt>
                <c:pt idx="241">
                  <c:v>97.17</c:v>
                </c:pt>
                <c:pt idx="242">
                  <c:v>96.62</c:v>
                </c:pt>
                <c:pt idx="243">
                  <c:v>96.62</c:v>
                </c:pt>
                <c:pt idx="244">
                  <c:v>96.37</c:v>
                </c:pt>
                <c:pt idx="245">
                  <c:v>95.23</c:v>
                </c:pt>
                <c:pt idx="246">
                  <c:v>95.58</c:v>
                </c:pt>
                <c:pt idx="247">
                  <c:v>95.58</c:v>
                </c:pt>
                <c:pt idx="248">
                  <c:v>94.97</c:v>
                </c:pt>
                <c:pt idx="249">
                  <c:v>94.64</c:v>
                </c:pt>
                <c:pt idx="250">
                  <c:v>94.7</c:v>
                </c:pt>
                <c:pt idx="251">
                  <c:v>94.62</c:v>
                </c:pt>
                <c:pt idx="252">
                  <c:v>95.25</c:v>
                </c:pt>
                <c:pt idx="253">
                  <c:v>94.06</c:v>
                </c:pt>
                <c:pt idx="254">
                  <c:v>93.7</c:v>
                </c:pt>
                <c:pt idx="255">
                  <c:v>93.25</c:v>
                </c:pt>
                <c:pt idx="256">
                  <c:v>93.52</c:v>
                </c:pt>
                <c:pt idx="257">
                  <c:v>93.61</c:v>
                </c:pt>
                <c:pt idx="258">
                  <c:v>92.84</c:v>
                </c:pt>
                <c:pt idx="259">
                  <c:v>92.84</c:v>
                </c:pt>
                <c:pt idx="260">
                  <c:v>92.88</c:v>
                </c:pt>
                <c:pt idx="261">
                  <c:v>92.88</c:v>
                </c:pt>
                <c:pt idx="262">
                  <c:v>92.59</c:v>
                </c:pt>
                <c:pt idx="263">
                  <c:v>93.4</c:v>
                </c:pt>
                <c:pt idx="264">
                  <c:v>93.42</c:v>
                </c:pt>
                <c:pt idx="265">
                  <c:v>93.56</c:v>
                </c:pt>
                <c:pt idx="266">
                  <c:v>93.82</c:v>
                </c:pt>
                <c:pt idx="267">
                  <c:v>92.61</c:v>
                </c:pt>
                <c:pt idx="268">
                  <c:v>93.49</c:v>
                </c:pt>
                <c:pt idx="269">
                  <c:v>93.4</c:v>
                </c:pt>
                <c:pt idx="270">
                  <c:v>93.54</c:v>
                </c:pt>
                <c:pt idx="271">
                  <c:v>93.03</c:v>
                </c:pt>
                <c:pt idx="272">
                  <c:v>92.9</c:v>
                </c:pt>
                <c:pt idx="273">
                  <c:v>92.26</c:v>
                </c:pt>
                <c:pt idx="274">
                  <c:v>92.44</c:v>
                </c:pt>
                <c:pt idx="275">
                  <c:v>92.62</c:v>
                </c:pt>
                <c:pt idx="276">
                  <c:v>93.15</c:v>
                </c:pt>
                <c:pt idx="277">
                  <c:v>93.09</c:v>
                </c:pt>
                <c:pt idx="278">
                  <c:v>93.94</c:v>
                </c:pt>
                <c:pt idx="279">
                  <c:v>94.11</c:v>
                </c:pt>
                <c:pt idx="280">
                  <c:v>94.35</c:v>
                </c:pt>
                <c:pt idx="281">
                  <c:v>94.05</c:v>
                </c:pt>
                <c:pt idx="282">
                  <c:v>95.03</c:v>
                </c:pt>
                <c:pt idx="283">
                  <c:v>95.07</c:v>
                </c:pt>
                <c:pt idx="284">
                  <c:v>94.67</c:v>
                </c:pt>
                <c:pt idx="285">
                  <c:v>94.31</c:v>
                </c:pt>
                <c:pt idx="286">
                  <c:v>94.13</c:v>
                </c:pt>
                <c:pt idx="287">
                  <c:v>94.41</c:v>
                </c:pt>
                <c:pt idx="288">
                  <c:v>94.41</c:v>
                </c:pt>
                <c:pt idx="289">
                  <c:v>95.49</c:v>
                </c:pt>
                <c:pt idx="290">
                  <c:v>95.78</c:v>
                </c:pt>
                <c:pt idx="291">
                  <c:v>95.54</c:v>
                </c:pt>
                <c:pt idx="292">
                  <c:v>95.38</c:v>
                </c:pt>
                <c:pt idx="293">
                  <c:v>95.92</c:v>
                </c:pt>
                <c:pt idx="294">
                  <c:v>96.08</c:v>
                </c:pt>
                <c:pt idx="295">
                  <c:v>96.92</c:v>
                </c:pt>
                <c:pt idx="296">
                  <c:v>96.74</c:v>
                </c:pt>
                <c:pt idx="297">
                  <c:v>96.88</c:v>
                </c:pt>
                <c:pt idx="298">
                  <c:v>96.58</c:v>
                </c:pt>
                <c:pt idx="299">
                  <c:v>96.12</c:v>
                </c:pt>
                <c:pt idx="300">
                  <c:v>96.34</c:v>
                </c:pt>
                <c:pt idx="301">
                  <c:v>95.36</c:v>
                </c:pt>
                <c:pt idx="302">
                  <c:v>95.31</c:v>
                </c:pt>
                <c:pt idx="303">
                  <c:v>94.95</c:v>
                </c:pt>
                <c:pt idx="304">
                  <c:v>95.08</c:v>
                </c:pt>
                <c:pt idx="305">
                  <c:v>95.37</c:v>
                </c:pt>
                <c:pt idx="306">
                  <c:v>96.19</c:v>
                </c:pt>
                <c:pt idx="307">
                  <c:v>96.85</c:v>
                </c:pt>
                <c:pt idx="308">
                  <c:v>96.64</c:v>
                </c:pt>
                <c:pt idx="309">
                  <c:v>96.64</c:v>
                </c:pt>
                <c:pt idx="310">
                  <c:v>96</c:v>
                </c:pt>
                <c:pt idx="311">
                  <c:v>96.2</c:v>
                </c:pt>
                <c:pt idx="312">
                  <c:v>95.83</c:v>
                </c:pt>
                <c:pt idx="313">
                  <c:v>96.29</c:v>
                </c:pt>
                <c:pt idx="314">
                  <c:v>95.9</c:v>
                </c:pt>
                <c:pt idx="315">
                  <c:v>96.14</c:v>
                </c:pt>
                <c:pt idx="316">
                  <c:v>96.14</c:v>
                </c:pt>
                <c:pt idx="317">
                  <c:v>96.67</c:v>
                </c:pt>
                <c:pt idx="318">
                  <c:v>96.54</c:v>
                </c:pt>
                <c:pt idx="319">
                  <c:v>97.34</c:v>
                </c:pt>
                <c:pt idx="320">
                  <c:v>97.33</c:v>
                </c:pt>
                <c:pt idx="321">
                  <c:v>97.41</c:v>
                </c:pt>
                <c:pt idx="322">
                  <c:v>98.65</c:v>
                </c:pt>
                <c:pt idx="323">
                  <c:v>98.79</c:v>
                </c:pt>
                <c:pt idx="324">
                  <c:v>98.87</c:v>
                </c:pt>
                <c:pt idx="325">
                  <c:v>98.84</c:v>
                </c:pt>
                <c:pt idx="326">
                  <c:v>98.87</c:v>
                </c:pt>
                <c:pt idx="327">
                  <c:v>98.81</c:v>
                </c:pt>
                <c:pt idx="328">
                  <c:v>97.97</c:v>
                </c:pt>
                <c:pt idx="329">
                  <c:v>97.97</c:v>
                </c:pt>
                <c:pt idx="330">
                  <c:v>99.01</c:v>
                </c:pt>
                <c:pt idx="331">
                  <c:v>98.75</c:v>
                </c:pt>
                <c:pt idx="332">
                  <c:v>98.1</c:v>
                </c:pt>
                <c:pt idx="333">
                  <c:v>97.07</c:v>
                </c:pt>
                <c:pt idx="334">
                  <c:v>97.27</c:v>
                </c:pt>
                <c:pt idx="335">
                  <c:v>96.4</c:v>
                </c:pt>
                <c:pt idx="336">
                  <c:v>96.4</c:v>
                </c:pt>
                <c:pt idx="337">
                  <c:v>96.4</c:v>
                </c:pt>
                <c:pt idx="338">
                  <c:v>96</c:v>
                </c:pt>
                <c:pt idx="339">
                  <c:v>96.11</c:v>
                </c:pt>
                <c:pt idx="340">
                  <c:v>96.63</c:v>
                </c:pt>
                <c:pt idx="341">
                  <c:v>95.84</c:v>
                </c:pt>
                <c:pt idx="342">
                  <c:v>95.83</c:v>
                </c:pt>
                <c:pt idx="343">
                  <c:v>94.88</c:v>
                </c:pt>
                <c:pt idx="344">
                  <c:v>93.97</c:v>
                </c:pt>
                <c:pt idx="345">
                  <c:v>94.09</c:v>
                </c:pt>
                <c:pt idx="346">
                  <c:v>93.63</c:v>
                </c:pt>
                <c:pt idx="347">
                  <c:v>93.68</c:v>
                </c:pt>
                <c:pt idx="348">
                  <c:v>93.82</c:v>
                </c:pt>
                <c:pt idx="349">
                  <c:v>92.99</c:v>
                </c:pt>
                <c:pt idx="350">
                  <c:v>92.85</c:v>
                </c:pt>
                <c:pt idx="351">
                  <c:v>92.31</c:v>
                </c:pt>
                <c:pt idx="352">
                  <c:v>92.42</c:v>
                </c:pt>
                <c:pt idx="353">
                  <c:v>93.15</c:v>
                </c:pt>
                <c:pt idx="354">
                  <c:v>92.29</c:v>
                </c:pt>
                <c:pt idx="355">
                  <c:v>91.91</c:v>
                </c:pt>
                <c:pt idx="356">
                  <c:v>91.69</c:v>
                </c:pt>
                <c:pt idx="357">
                  <c:v>92</c:v>
                </c:pt>
                <c:pt idx="358">
                  <c:v>91.56</c:v>
                </c:pt>
                <c:pt idx="359">
                  <c:v>92.05</c:v>
                </c:pt>
                <c:pt idx="360">
                  <c:v>91.95</c:v>
                </c:pt>
                <c:pt idx="361">
                  <c:v>92.49</c:v>
                </c:pt>
                <c:pt idx="362">
                  <c:v>92.71</c:v>
                </c:pt>
                <c:pt idx="363">
                  <c:v>92.13</c:v>
                </c:pt>
                <c:pt idx="364">
                  <c:v>92.55</c:v>
                </c:pt>
                <c:pt idx="365">
                  <c:v>92.35</c:v>
                </c:pt>
                <c:pt idx="366">
                  <c:v>91.27</c:v>
                </c:pt>
                <c:pt idx="367">
                  <c:v>91.51</c:v>
                </c:pt>
                <c:pt idx="368">
                  <c:v>91.28</c:v>
                </c:pt>
                <c:pt idx="369">
                  <c:v>91.61</c:v>
                </c:pt>
                <c:pt idx="370">
                  <c:v>91.86</c:v>
                </c:pt>
                <c:pt idx="371">
                  <c:v>91.93</c:v>
                </c:pt>
                <c:pt idx="372">
                  <c:v>92.21</c:v>
                </c:pt>
                <c:pt idx="373">
                  <c:v>92.73</c:v>
                </c:pt>
                <c:pt idx="374">
                  <c:v>93.66</c:v>
                </c:pt>
                <c:pt idx="375">
                  <c:v>93.23</c:v>
                </c:pt>
                <c:pt idx="376">
                  <c:v>93.63</c:v>
                </c:pt>
                <c:pt idx="377">
                  <c:v>93.89</c:v>
                </c:pt>
                <c:pt idx="378">
                  <c:v>93.02</c:v>
                </c:pt>
                <c:pt idx="379">
                  <c:v>93.05</c:v>
                </c:pt>
                <c:pt idx="380">
                  <c:v>93.1</c:v>
                </c:pt>
                <c:pt idx="381">
                  <c:v>92.31</c:v>
                </c:pt>
                <c:pt idx="382">
                  <c:v>91.61</c:v>
                </c:pt>
                <c:pt idx="383">
                  <c:v>91.44</c:v>
                </c:pt>
                <c:pt idx="384">
                  <c:v>91.53</c:v>
                </c:pt>
                <c:pt idx="385">
                  <c:v>90.33</c:v>
                </c:pt>
                <c:pt idx="386">
                  <c:v>90.9</c:v>
                </c:pt>
                <c:pt idx="387">
                  <c:v>90.66</c:v>
                </c:pt>
                <c:pt idx="388">
                  <c:v>90.6</c:v>
                </c:pt>
                <c:pt idx="389">
                  <c:v>91.59</c:v>
                </c:pt>
                <c:pt idx="390">
                  <c:v>91.46</c:v>
                </c:pt>
                <c:pt idx="391">
                  <c:v>90.6</c:v>
                </c:pt>
                <c:pt idx="392">
                  <c:v>90.6</c:v>
                </c:pt>
                <c:pt idx="393">
                  <c:v>90.22</c:v>
                </c:pt>
                <c:pt idx="394">
                  <c:v>90.35</c:v>
                </c:pt>
                <c:pt idx="395">
                  <c:v>89.64</c:v>
                </c:pt>
                <c:pt idx="396">
                  <c:v>89.5</c:v>
                </c:pt>
                <c:pt idx="397">
                  <c:v>89.6</c:v>
                </c:pt>
                <c:pt idx="398">
                  <c:v>89.14</c:v>
                </c:pt>
                <c:pt idx="399">
                  <c:v>88.75</c:v>
                </c:pt>
                <c:pt idx="400">
                  <c:v>88.61</c:v>
                </c:pt>
                <c:pt idx="401">
                  <c:v>88.85</c:v>
                </c:pt>
                <c:pt idx="402">
                  <c:v>88.88</c:v>
                </c:pt>
                <c:pt idx="403">
                  <c:v>88.49</c:v>
                </c:pt>
                <c:pt idx="404">
                  <c:v>88.4</c:v>
                </c:pt>
                <c:pt idx="405">
                  <c:v>88.31</c:v>
                </c:pt>
                <c:pt idx="406">
                  <c:v>87.94</c:v>
                </c:pt>
                <c:pt idx="407">
                  <c:v>87.85</c:v>
                </c:pt>
                <c:pt idx="408">
                  <c:v>88.11</c:v>
                </c:pt>
                <c:pt idx="409">
                  <c:v>87.99</c:v>
                </c:pt>
                <c:pt idx="410">
                  <c:v>87.99</c:v>
                </c:pt>
                <c:pt idx="411">
                  <c:v>87.54</c:v>
                </c:pt>
                <c:pt idx="412">
                  <c:v>87.54</c:v>
                </c:pt>
                <c:pt idx="413">
                  <c:v>87.67</c:v>
                </c:pt>
                <c:pt idx="414">
                  <c:v>87.35</c:v>
                </c:pt>
                <c:pt idx="415">
                  <c:v>87</c:v>
                </c:pt>
                <c:pt idx="416">
                  <c:v>86.92</c:v>
                </c:pt>
                <c:pt idx="417">
                  <c:v>86.92</c:v>
                </c:pt>
                <c:pt idx="418">
                  <c:v>86.67</c:v>
                </c:pt>
                <c:pt idx="419">
                  <c:v>86.07</c:v>
                </c:pt>
                <c:pt idx="420">
                  <c:v>85.63</c:v>
                </c:pt>
                <c:pt idx="421">
                  <c:v>86.2</c:v>
                </c:pt>
                <c:pt idx="422">
                  <c:v>85.57</c:v>
                </c:pt>
                <c:pt idx="423">
                  <c:v>85.11</c:v>
                </c:pt>
                <c:pt idx="424">
                  <c:v>85.55</c:v>
                </c:pt>
                <c:pt idx="425">
                  <c:v>85.51</c:v>
                </c:pt>
                <c:pt idx="426">
                  <c:v>86.03</c:v>
                </c:pt>
                <c:pt idx="427">
                  <c:v>86.56</c:v>
                </c:pt>
                <c:pt idx="428">
                  <c:v>87.73</c:v>
                </c:pt>
                <c:pt idx="429">
                  <c:v>87.73</c:v>
                </c:pt>
                <c:pt idx="430">
                  <c:v>87.73</c:v>
                </c:pt>
                <c:pt idx="431">
                  <c:v>86.36</c:v>
                </c:pt>
                <c:pt idx="432">
                  <c:v>85.82</c:v>
                </c:pt>
                <c:pt idx="433">
                  <c:v>86.56</c:v>
                </c:pt>
                <c:pt idx="434">
                  <c:v>87.25</c:v>
                </c:pt>
                <c:pt idx="435">
                  <c:v>87.25</c:v>
                </c:pt>
                <c:pt idx="436">
                  <c:v>86.97</c:v>
                </c:pt>
                <c:pt idx="437">
                  <c:v>87.58</c:v>
                </c:pt>
                <c:pt idx="438">
                  <c:v>87.2</c:v>
                </c:pt>
                <c:pt idx="439">
                  <c:v>87.53</c:v>
                </c:pt>
                <c:pt idx="440">
                  <c:v>86.79</c:v>
                </c:pt>
                <c:pt idx="441">
                  <c:v>86.84</c:v>
                </c:pt>
                <c:pt idx="442">
                  <c:v>86.9</c:v>
                </c:pt>
                <c:pt idx="443">
                  <c:v>86.02</c:v>
                </c:pt>
                <c:pt idx="444">
                  <c:v>86</c:v>
                </c:pt>
                <c:pt idx="445">
                  <c:v>85.84</c:v>
                </c:pt>
                <c:pt idx="446">
                  <c:v>85.2</c:v>
                </c:pt>
                <c:pt idx="447">
                  <c:v>85.29</c:v>
                </c:pt>
                <c:pt idx="448">
                  <c:v>85.29</c:v>
                </c:pt>
                <c:pt idx="449">
                  <c:v>85.29</c:v>
                </c:pt>
                <c:pt idx="450">
                  <c:v>85.29</c:v>
                </c:pt>
                <c:pt idx="451">
                  <c:v>85.29</c:v>
                </c:pt>
                <c:pt idx="452">
                  <c:v>85.95</c:v>
                </c:pt>
                <c:pt idx="453">
                  <c:v>87.24</c:v>
                </c:pt>
                <c:pt idx="454">
                  <c:v>87.04</c:v>
                </c:pt>
                <c:pt idx="455">
                  <c:v>87.04</c:v>
                </c:pt>
                <c:pt idx="456">
                  <c:v>87.25</c:v>
                </c:pt>
                <c:pt idx="457">
                  <c:v>87.25</c:v>
                </c:pt>
                <c:pt idx="458">
                  <c:v>87.31</c:v>
                </c:pt>
                <c:pt idx="459">
                  <c:v>87.52</c:v>
                </c:pt>
                <c:pt idx="460">
                  <c:v>88.83</c:v>
                </c:pt>
                <c:pt idx="461">
                  <c:v>89.03</c:v>
                </c:pt>
                <c:pt idx="462">
                  <c:v>89.14</c:v>
                </c:pt>
                <c:pt idx="463">
                  <c:v>88.18</c:v>
                </c:pt>
                <c:pt idx="464">
                  <c:v>88</c:v>
                </c:pt>
                <c:pt idx="465">
                  <c:v>88.29</c:v>
                </c:pt>
                <c:pt idx="466">
                  <c:v>88.95</c:v>
                </c:pt>
                <c:pt idx="467">
                  <c:v>88.95</c:v>
                </c:pt>
                <c:pt idx="468">
                  <c:v>88.95</c:v>
                </c:pt>
                <c:pt idx="469">
                  <c:v>88.81</c:v>
                </c:pt>
                <c:pt idx="470">
                  <c:v>88.59</c:v>
                </c:pt>
                <c:pt idx="471">
                  <c:v>88.65</c:v>
                </c:pt>
                <c:pt idx="472">
                  <c:v>87.7</c:v>
                </c:pt>
                <c:pt idx="473">
                  <c:v>88.16</c:v>
                </c:pt>
                <c:pt idx="474">
                  <c:v>87.81</c:v>
                </c:pt>
                <c:pt idx="475">
                  <c:v>87.85</c:v>
                </c:pt>
                <c:pt idx="476">
                  <c:v>88.93</c:v>
                </c:pt>
                <c:pt idx="477">
                  <c:v>88.9</c:v>
                </c:pt>
                <c:pt idx="478">
                  <c:v>88.89</c:v>
                </c:pt>
                <c:pt idx="479">
                  <c:v>88.63</c:v>
                </c:pt>
                <c:pt idx="480">
                  <c:v>88.43</c:v>
                </c:pt>
                <c:pt idx="481">
                  <c:v>87.61</c:v>
                </c:pt>
                <c:pt idx="482">
                  <c:v>87.21</c:v>
                </c:pt>
                <c:pt idx="483">
                  <c:v>88.51</c:v>
                </c:pt>
                <c:pt idx="484">
                  <c:v>89.22</c:v>
                </c:pt>
                <c:pt idx="485">
                  <c:v>88.75</c:v>
                </c:pt>
                <c:pt idx="486">
                  <c:v>88.27</c:v>
                </c:pt>
                <c:pt idx="487">
                  <c:v>89.02</c:v>
                </c:pt>
                <c:pt idx="488">
                  <c:v>89.02</c:v>
                </c:pt>
                <c:pt idx="489">
                  <c:v>88.95</c:v>
                </c:pt>
                <c:pt idx="490">
                  <c:v>89.83</c:v>
                </c:pt>
                <c:pt idx="491">
                  <c:v>90.24</c:v>
                </c:pt>
                <c:pt idx="492">
                  <c:v>90.06</c:v>
                </c:pt>
                <c:pt idx="493">
                  <c:v>89.94</c:v>
                </c:pt>
                <c:pt idx="494">
                  <c:v>89.8</c:v>
                </c:pt>
                <c:pt idx="495">
                  <c:v>90.49</c:v>
                </c:pt>
                <c:pt idx="496">
                  <c:v>91.12</c:v>
                </c:pt>
                <c:pt idx="497">
                  <c:v>90.82</c:v>
                </c:pt>
                <c:pt idx="498">
                  <c:v>91.08</c:v>
                </c:pt>
                <c:pt idx="499">
                  <c:v>90.62</c:v>
                </c:pt>
                <c:pt idx="500">
                  <c:v>90.41</c:v>
                </c:pt>
                <c:pt idx="501">
                  <c:v>91.17</c:v>
                </c:pt>
                <c:pt idx="502">
                  <c:v>90.57</c:v>
                </c:pt>
                <c:pt idx="503">
                  <c:v>90.48</c:v>
                </c:pt>
                <c:pt idx="504">
                  <c:v>90.76</c:v>
                </c:pt>
                <c:pt idx="505">
                  <c:v>89.81</c:v>
                </c:pt>
                <c:pt idx="506">
                  <c:v>89.31</c:v>
                </c:pt>
                <c:pt idx="507">
                  <c:v>89.88</c:v>
                </c:pt>
                <c:pt idx="508">
                  <c:v>91.13</c:v>
                </c:pt>
                <c:pt idx="509">
                  <c:v>91.56</c:v>
                </c:pt>
                <c:pt idx="510">
                  <c:v>91.66</c:v>
                </c:pt>
                <c:pt idx="511">
                  <c:v>91.29</c:v>
                </c:pt>
                <c:pt idx="512">
                  <c:v>91.96</c:v>
                </c:pt>
                <c:pt idx="513">
                  <c:v>91.66</c:v>
                </c:pt>
                <c:pt idx="514">
                  <c:v>91</c:v>
                </c:pt>
                <c:pt idx="515">
                  <c:v>91.25</c:v>
                </c:pt>
                <c:pt idx="516">
                  <c:v>90.53</c:v>
                </c:pt>
                <c:pt idx="517">
                  <c:v>91.03</c:v>
                </c:pt>
                <c:pt idx="518">
                  <c:v>90.49</c:v>
                </c:pt>
                <c:pt idx="519">
                  <c:v>90.48</c:v>
                </c:pt>
                <c:pt idx="520">
                  <c:v>89.84</c:v>
                </c:pt>
                <c:pt idx="521">
                  <c:v>89.72</c:v>
                </c:pt>
                <c:pt idx="522">
                  <c:v>88.67</c:v>
                </c:pt>
                <c:pt idx="523">
                  <c:v>88.95</c:v>
                </c:pt>
              </c:numCache>
            </c:numRef>
          </c:val>
          <c:smooth val="0"/>
        </c:ser>
        <c:ser>
          <c:idx val="2"/>
          <c:order val="2"/>
          <c:tx>
            <c:v>x</c:v>
          </c:tx>
          <c:spPr>
            <a:ln w="28575" cap="rnd">
              <a:solidFill>
                <a:sysClr val="windowText" lastClr="000000"/>
              </a:solidFill>
              <a:round/>
            </a:ln>
            <a:effectLst/>
          </c:spPr>
          <c:marker>
            <c:symbol val="none"/>
          </c:marker>
          <c:val>
            <c:numRef>
              <c:f>Dollar!$H$3:$H$526</c:f>
              <c:numCache>
                <c:formatCode>General</c:formatCode>
                <c:ptCount val="524"/>
                <c:pt idx="260">
                  <c:v>0</c:v>
                </c:pt>
                <c:pt idx="261">
                  <c:v>300</c:v>
                </c:pt>
              </c:numCache>
            </c:numRef>
          </c:val>
          <c:smooth val="0"/>
        </c:ser>
        <c:dLbls>
          <c:showLegendKey val="0"/>
          <c:showVal val="0"/>
          <c:showCatName val="0"/>
          <c:showSerName val="0"/>
          <c:showPercent val="0"/>
          <c:showBubbleSize val="0"/>
        </c:dLbls>
        <c:marker val="1"/>
        <c:smooth val="0"/>
        <c:axId val="-259068176"/>
        <c:axId val="-259072528"/>
      </c:lineChart>
      <c:lineChart>
        <c:grouping val="standard"/>
        <c:varyColors val="0"/>
        <c:ser>
          <c:idx val="1"/>
          <c:order val="1"/>
          <c:tx>
            <c:v>Trump</c:v>
          </c:tx>
          <c:spPr>
            <a:ln w="28575" cap="rnd">
              <a:solidFill>
                <a:srgbClr val="FF0000"/>
              </a:solidFill>
              <a:round/>
            </a:ln>
            <a:effectLst/>
          </c:spPr>
          <c:marker>
            <c:symbol val="none"/>
          </c:marker>
          <c:val>
            <c:numRef>
              <c:f>Dollar!$G$3:$G$526</c:f>
              <c:numCache>
                <c:formatCode>General</c:formatCode>
                <c:ptCount val="524"/>
                <c:pt idx="0">
                  <c:v>103.09</c:v>
                </c:pt>
                <c:pt idx="1">
                  <c:v>102.92</c:v>
                </c:pt>
                <c:pt idx="2">
                  <c:v>102.92</c:v>
                </c:pt>
                <c:pt idx="3">
                  <c:v>103.04</c:v>
                </c:pt>
                <c:pt idx="4">
                  <c:v>103.22</c:v>
                </c:pt>
                <c:pt idx="5">
                  <c:v>102.65</c:v>
                </c:pt>
                <c:pt idx="6">
                  <c:v>102.21</c:v>
                </c:pt>
                <c:pt idx="7">
                  <c:v>102.21</c:v>
                </c:pt>
                <c:pt idx="8">
                  <c:v>103.21</c:v>
                </c:pt>
                <c:pt idx="9">
                  <c:v>102.52</c:v>
                </c:pt>
                <c:pt idx="10">
                  <c:v>101.4</c:v>
                </c:pt>
                <c:pt idx="11">
                  <c:v>102.22</c:v>
                </c:pt>
                <c:pt idx="12">
                  <c:v>101.84</c:v>
                </c:pt>
                <c:pt idx="13">
                  <c:v>102.04</c:v>
                </c:pt>
                <c:pt idx="14">
                  <c:v>101.73</c:v>
                </c:pt>
                <c:pt idx="15">
                  <c:v>101.45</c:v>
                </c:pt>
                <c:pt idx="16">
                  <c:v>101.19</c:v>
                </c:pt>
                <c:pt idx="17">
                  <c:v>101.19</c:v>
                </c:pt>
                <c:pt idx="18">
                  <c:v>100.3</c:v>
                </c:pt>
                <c:pt idx="19">
                  <c:v>101.29</c:v>
                </c:pt>
                <c:pt idx="20">
                  <c:v>101.17</c:v>
                </c:pt>
                <c:pt idx="21">
                  <c:v>100.81</c:v>
                </c:pt>
                <c:pt idx="22">
                  <c:v>99.927999999999997</c:v>
                </c:pt>
                <c:pt idx="23">
                  <c:v>100.27</c:v>
                </c:pt>
                <c:pt idx="24">
                  <c:v>99.921999999999997</c:v>
                </c:pt>
                <c:pt idx="25">
                  <c:v>100.53</c:v>
                </c:pt>
                <c:pt idx="26">
                  <c:v>100.56</c:v>
                </c:pt>
                <c:pt idx="27">
                  <c:v>100.37</c:v>
                </c:pt>
                <c:pt idx="28">
                  <c:v>99.55</c:v>
                </c:pt>
                <c:pt idx="29">
                  <c:v>99.747</c:v>
                </c:pt>
                <c:pt idx="30">
                  <c:v>99.817999999999998</c:v>
                </c:pt>
                <c:pt idx="31">
                  <c:v>99.731999999999999</c:v>
                </c:pt>
                <c:pt idx="32">
                  <c:v>99.897999999999996</c:v>
                </c:pt>
                <c:pt idx="33">
                  <c:v>100.4</c:v>
                </c:pt>
                <c:pt idx="34">
                  <c:v>100.17</c:v>
                </c:pt>
                <c:pt idx="35">
                  <c:v>100.67</c:v>
                </c:pt>
                <c:pt idx="36">
                  <c:v>100.71</c:v>
                </c:pt>
                <c:pt idx="37">
                  <c:v>101.02</c:v>
                </c:pt>
                <c:pt idx="38">
                  <c:v>101.23</c:v>
                </c:pt>
                <c:pt idx="39">
                  <c:v>101.09</c:v>
                </c:pt>
                <c:pt idx="40">
                  <c:v>100.5</c:v>
                </c:pt>
                <c:pt idx="41">
                  <c:v>100.95</c:v>
                </c:pt>
                <c:pt idx="42">
                  <c:v>100.95</c:v>
                </c:pt>
                <c:pt idx="43">
                  <c:v>101.44</c:v>
                </c:pt>
                <c:pt idx="44">
                  <c:v>101.33</c:v>
                </c:pt>
                <c:pt idx="45">
                  <c:v>100.98</c:v>
                </c:pt>
                <c:pt idx="46">
                  <c:v>101.12</c:v>
                </c:pt>
                <c:pt idx="47">
                  <c:v>101.17</c:v>
                </c:pt>
                <c:pt idx="48">
                  <c:v>101.36</c:v>
                </c:pt>
                <c:pt idx="49">
                  <c:v>101.77</c:v>
                </c:pt>
                <c:pt idx="50">
                  <c:v>102.15</c:v>
                </c:pt>
                <c:pt idx="51">
                  <c:v>101.54</c:v>
                </c:pt>
                <c:pt idx="52">
                  <c:v>101.7</c:v>
                </c:pt>
                <c:pt idx="53">
                  <c:v>101.82</c:v>
                </c:pt>
                <c:pt idx="54">
                  <c:v>102.12</c:v>
                </c:pt>
                <c:pt idx="55">
                  <c:v>102.03</c:v>
                </c:pt>
                <c:pt idx="56">
                  <c:v>101.38</c:v>
                </c:pt>
                <c:pt idx="57">
                  <c:v>101.37</c:v>
                </c:pt>
                <c:pt idx="58">
                  <c:v>101.74</c:v>
                </c:pt>
                <c:pt idx="59">
                  <c:v>100.54</c:v>
                </c:pt>
                <c:pt idx="60">
                  <c:v>100.23</c:v>
                </c:pt>
                <c:pt idx="61">
                  <c:v>100.31</c:v>
                </c:pt>
                <c:pt idx="62">
                  <c:v>100.36</c:v>
                </c:pt>
                <c:pt idx="63">
                  <c:v>99.753</c:v>
                </c:pt>
                <c:pt idx="64">
                  <c:v>99.724000000000004</c:v>
                </c:pt>
                <c:pt idx="65">
                  <c:v>99.763999999999996</c:v>
                </c:pt>
                <c:pt idx="66">
                  <c:v>99.765000000000001</c:v>
                </c:pt>
                <c:pt idx="67">
                  <c:v>99.224999999999994</c:v>
                </c:pt>
                <c:pt idx="68">
                  <c:v>99.676000000000002</c:v>
                </c:pt>
                <c:pt idx="69">
                  <c:v>99.927000000000007</c:v>
                </c:pt>
                <c:pt idx="70">
                  <c:v>100.51</c:v>
                </c:pt>
                <c:pt idx="71">
                  <c:v>100.56</c:v>
                </c:pt>
                <c:pt idx="72">
                  <c:v>100.49</c:v>
                </c:pt>
                <c:pt idx="73">
                  <c:v>100.49</c:v>
                </c:pt>
                <c:pt idx="74">
                  <c:v>100.52</c:v>
                </c:pt>
                <c:pt idx="75">
                  <c:v>100.72</c:v>
                </c:pt>
                <c:pt idx="76">
                  <c:v>101.13</c:v>
                </c:pt>
                <c:pt idx="77">
                  <c:v>101.01</c:v>
                </c:pt>
                <c:pt idx="78">
                  <c:v>100.71</c:v>
                </c:pt>
                <c:pt idx="79">
                  <c:v>100.18</c:v>
                </c:pt>
                <c:pt idx="80">
                  <c:v>100.58</c:v>
                </c:pt>
                <c:pt idx="81">
                  <c:v>100.58</c:v>
                </c:pt>
                <c:pt idx="82">
                  <c:v>100.3</c:v>
                </c:pt>
                <c:pt idx="83">
                  <c:v>99.504000000000005</c:v>
                </c:pt>
                <c:pt idx="84">
                  <c:v>99.805000000000007</c:v>
                </c:pt>
                <c:pt idx="85">
                  <c:v>99.837000000000003</c:v>
                </c:pt>
                <c:pt idx="86">
                  <c:v>99.977000000000004</c:v>
                </c:pt>
                <c:pt idx="87">
                  <c:v>99.042000000000002</c:v>
                </c:pt>
                <c:pt idx="88">
                  <c:v>98.834999999999994</c:v>
                </c:pt>
                <c:pt idx="89">
                  <c:v>98.981999999999999</c:v>
                </c:pt>
                <c:pt idx="90">
                  <c:v>99.153999999999996</c:v>
                </c:pt>
                <c:pt idx="91">
                  <c:v>99.040999999999997</c:v>
                </c:pt>
                <c:pt idx="92">
                  <c:v>99.132999999999996</c:v>
                </c:pt>
                <c:pt idx="93">
                  <c:v>98.953000000000003</c:v>
                </c:pt>
                <c:pt idx="94">
                  <c:v>99.381</c:v>
                </c:pt>
                <c:pt idx="95">
                  <c:v>98.78</c:v>
                </c:pt>
                <c:pt idx="96">
                  <c:v>98.575000000000003</c:v>
                </c:pt>
                <c:pt idx="97">
                  <c:v>99.156999999999996</c:v>
                </c:pt>
                <c:pt idx="98">
                  <c:v>99.536000000000001</c:v>
                </c:pt>
                <c:pt idx="99">
                  <c:v>99.63</c:v>
                </c:pt>
                <c:pt idx="100">
                  <c:v>99.647999999999996</c:v>
                </c:pt>
                <c:pt idx="101">
                  <c:v>99.188999999999993</c:v>
                </c:pt>
                <c:pt idx="102">
                  <c:v>98.88</c:v>
                </c:pt>
                <c:pt idx="103">
                  <c:v>98.188000000000002</c:v>
                </c:pt>
                <c:pt idx="104">
                  <c:v>97.391999999999996</c:v>
                </c:pt>
                <c:pt idx="105">
                  <c:v>97.88</c:v>
                </c:pt>
                <c:pt idx="106">
                  <c:v>97.117999999999995</c:v>
                </c:pt>
                <c:pt idx="107">
                  <c:v>96.99</c:v>
                </c:pt>
                <c:pt idx="108">
                  <c:v>97.34</c:v>
                </c:pt>
                <c:pt idx="109">
                  <c:v>97.102999999999994</c:v>
                </c:pt>
                <c:pt idx="110">
                  <c:v>97.194999999999993</c:v>
                </c:pt>
                <c:pt idx="111">
                  <c:v>97.400999999999996</c:v>
                </c:pt>
                <c:pt idx="112">
                  <c:v>97.400999999999996</c:v>
                </c:pt>
                <c:pt idx="113">
                  <c:v>97.400999999999996</c:v>
                </c:pt>
                <c:pt idx="114">
                  <c:v>96.983000000000004</c:v>
                </c:pt>
                <c:pt idx="115">
                  <c:v>97.201999999999998</c:v>
                </c:pt>
                <c:pt idx="116">
                  <c:v>96.667000000000002</c:v>
                </c:pt>
                <c:pt idx="117">
                  <c:v>96.799000000000007</c:v>
                </c:pt>
                <c:pt idx="118">
                  <c:v>96.528000000000006</c:v>
                </c:pt>
                <c:pt idx="119">
                  <c:v>96.694000000000003</c:v>
                </c:pt>
                <c:pt idx="120">
                  <c:v>97.209000000000003</c:v>
                </c:pt>
                <c:pt idx="121">
                  <c:v>97.28</c:v>
                </c:pt>
                <c:pt idx="122">
                  <c:v>97.158000000000001</c:v>
                </c:pt>
                <c:pt idx="123">
                  <c:v>97</c:v>
                </c:pt>
                <c:pt idx="124">
                  <c:v>96.954999999999998</c:v>
                </c:pt>
                <c:pt idx="125">
                  <c:v>97.465000000000003</c:v>
                </c:pt>
                <c:pt idx="126">
                  <c:v>97.164000000000001</c:v>
                </c:pt>
                <c:pt idx="127">
                  <c:v>97.518000000000001</c:v>
                </c:pt>
                <c:pt idx="128">
                  <c:v>97.748999999999995</c:v>
                </c:pt>
                <c:pt idx="129">
                  <c:v>97.555999999999997</c:v>
                </c:pt>
                <c:pt idx="130">
                  <c:v>97.537000000000006</c:v>
                </c:pt>
                <c:pt idx="131">
                  <c:v>97.304000000000002</c:v>
                </c:pt>
                <c:pt idx="132">
                  <c:v>97.415000000000006</c:v>
                </c:pt>
                <c:pt idx="133">
                  <c:v>96.474999999999994</c:v>
                </c:pt>
                <c:pt idx="134">
                  <c:v>96.042000000000002</c:v>
                </c:pt>
                <c:pt idx="135">
                  <c:v>95.561999999999998</c:v>
                </c:pt>
                <c:pt idx="136">
                  <c:v>95.628</c:v>
                </c:pt>
                <c:pt idx="137">
                  <c:v>96.197000000000003</c:v>
                </c:pt>
                <c:pt idx="138">
                  <c:v>96.197000000000003</c:v>
                </c:pt>
                <c:pt idx="139">
                  <c:v>96.194000000000003</c:v>
                </c:pt>
                <c:pt idx="140">
                  <c:v>95.805000000000007</c:v>
                </c:pt>
                <c:pt idx="141">
                  <c:v>95.998999999999995</c:v>
                </c:pt>
                <c:pt idx="142">
                  <c:v>96.063000000000002</c:v>
                </c:pt>
                <c:pt idx="143">
                  <c:v>95.757999999999996</c:v>
                </c:pt>
                <c:pt idx="144">
                  <c:v>95.77</c:v>
                </c:pt>
                <c:pt idx="145">
                  <c:v>95.727999999999994</c:v>
                </c:pt>
                <c:pt idx="146">
                  <c:v>95.153000000000006</c:v>
                </c:pt>
                <c:pt idx="147">
                  <c:v>95.128</c:v>
                </c:pt>
                <c:pt idx="148">
                  <c:v>94.603999999999999</c:v>
                </c:pt>
                <c:pt idx="149">
                  <c:v>94.778999999999996</c:v>
                </c:pt>
                <c:pt idx="150">
                  <c:v>94.305999999999997</c:v>
                </c:pt>
                <c:pt idx="151">
                  <c:v>93.858000000000004</c:v>
                </c:pt>
                <c:pt idx="152">
                  <c:v>93.977000000000004</c:v>
                </c:pt>
                <c:pt idx="153">
                  <c:v>94.054000000000002</c:v>
                </c:pt>
                <c:pt idx="154">
                  <c:v>93.671999999999997</c:v>
                </c:pt>
                <c:pt idx="155">
                  <c:v>93.864000000000004</c:v>
                </c:pt>
                <c:pt idx="156">
                  <c:v>93.259</c:v>
                </c:pt>
                <c:pt idx="157">
                  <c:v>92.863</c:v>
                </c:pt>
                <c:pt idx="158">
                  <c:v>93.043000000000006</c:v>
                </c:pt>
                <c:pt idx="159">
                  <c:v>92.835999999999999</c:v>
                </c:pt>
                <c:pt idx="160">
                  <c:v>92.838999999999999</c:v>
                </c:pt>
                <c:pt idx="161">
                  <c:v>93.542000000000002</c:v>
                </c:pt>
                <c:pt idx="162">
                  <c:v>93.432000000000002</c:v>
                </c:pt>
                <c:pt idx="163">
                  <c:v>93.647000000000006</c:v>
                </c:pt>
                <c:pt idx="164">
                  <c:v>93.548000000000002</c:v>
                </c:pt>
                <c:pt idx="165">
                  <c:v>93.400999999999996</c:v>
                </c:pt>
                <c:pt idx="166">
                  <c:v>93.069000000000003</c:v>
                </c:pt>
                <c:pt idx="167">
                  <c:v>93.411000000000001</c:v>
                </c:pt>
                <c:pt idx="168">
                  <c:v>93.852999999999994</c:v>
                </c:pt>
                <c:pt idx="169">
                  <c:v>93.540999999999997</c:v>
                </c:pt>
                <c:pt idx="170">
                  <c:v>93.622</c:v>
                </c:pt>
                <c:pt idx="171">
                  <c:v>93.433999999999997</c:v>
                </c:pt>
                <c:pt idx="172">
                  <c:v>93.094999999999999</c:v>
                </c:pt>
                <c:pt idx="173">
                  <c:v>93.545000000000002</c:v>
                </c:pt>
                <c:pt idx="174">
                  <c:v>93.147000000000006</c:v>
                </c:pt>
                <c:pt idx="175">
                  <c:v>93.277000000000001</c:v>
                </c:pt>
                <c:pt idx="176">
                  <c:v>92.74</c:v>
                </c:pt>
                <c:pt idx="177">
                  <c:v>92.206999999999994</c:v>
                </c:pt>
                <c:pt idx="178">
                  <c:v>92.248999999999995</c:v>
                </c:pt>
                <c:pt idx="179">
                  <c:v>92.884</c:v>
                </c:pt>
                <c:pt idx="180">
                  <c:v>92.668000000000006</c:v>
                </c:pt>
                <c:pt idx="181">
                  <c:v>92.813999999999993</c:v>
                </c:pt>
                <c:pt idx="182">
                  <c:v>92.813999999999993</c:v>
                </c:pt>
                <c:pt idx="183">
                  <c:v>92.251999999999995</c:v>
                </c:pt>
                <c:pt idx="184">
                  <c:v>92.29</c:v>
                </c:pt>
                <c:pt idx="185">
                  <c:v>91.662999999999997</c:v>
                </c:pt>
                <c:pt idx="186">
                  <c:v>91.352000000000004</c:v>
                </c:pt>
                <c:pt idx="187">
                  <c:v>91.875</c:v>
                </c:pt>
                <c:pt idx="188">
                  <c:v>91.882000000000005</c:v>
                </c:pt>
                <c:pt idx="189">
                  <c:v>92.52</c:v>
                </c:pt>
                <c:pt idx="190">
                  <c:v>92.123999999999995</c:v>
                </c:pt>
                <c:pt idx="191">
                  <c:v>91.872</c:v>
                </c:pt>
                <c:pt idx="192">
                  <c:v>92.046999999999997</c:v>
                </c:pt>
                <c:pt idx="193">
                  <c:v>91.793000000000006</c:v>
                </c:pt>
                <c:pt idx="194">
                  <c:v>92.507999999999996</c:v>
                </c:pt>
                <c:pt idx="195">
                  <c:v>92.259</c:v>
                </c:pt>
                <c:pt idx="196">
                  <c:v>92.171000000000006</c:v>
                </c:pt>
                <c:pt idx="197">
                  <c:v>92.647999999999996</c:v>
                </c:pt>
                <c:pt idx="198">
                  <c:v>92.965999999999994</c:v>
                </c:pt>
                <c:pt idx="199">
                  <c:v>93.361000000000004</c:v>
                </c:pt>
                <c:pt idx="200">
                  <c:v>93.084999999999994</c:v>
                </c:pt>
                <c:pt idx="201">
                  <c:v>93.075999999999993</c:v>
                </c:pt>
                <c:pt idx="202">
                  <c:v>93.558999999999997</c:v>
                </c:pt>
                <c:pt idx="203">
                  <c:v>93.569000000000003</c:v>
                </c:pt>
                <c:pt idx="204">
                  <c:v>93.457999999999998</c:v>
                </c:pt>
                <c:pt idx="205">
                  <c:v>93.960999999999999</c:v>
                </c:pt>
                <c:pt idx="206">
                  <c:v>93.8</c:v>
                </c:pt>
                <c:pt idx="207">
                  <c:v>93.674999999999997</c:v>
                </c:pt>
                <c:pt idx="208">
                  <c:v>93.29</c:v>
                </c:pt>
                <c:pt idx="209">
                  <c:v>93.015000000000001</c:v>
                </c:pt>
                <c:pt idx="210">
                  <c:v>93.057000000000002</c:v>
                </c:pt>
                <c:pt idx="211">
                  <c:v>93.090999999999994</c:v>
                </c:pt>
                <c:pt idx="212">
                  <c:v>93.311999999999998</c:v>
                </c:pt>
                <c:pt idx="213">
                  <c:v>93.486000000000004</c:v>
                </c:pt>
                <c:pt idx="214">
                  <c:v>93.363</c:v>
                </c:pt>
                <c:pt idx="215">
                  <c:v>93.266000000000005</c:v>
                </c:pt>
                <c:pt idx="216">
                  <c:v>93.700999999999993</c:v>
                </c:pt>
                <c:pt idx="217">
                  <c:v>93.936000000000007</c:v>
                </c:pt>
                <c:pt idx="218">
                  <c:v>93.772000000000006</c:v>
                </c:pt>
                <c:pt idx="219">
                  <c:v>93.710999999999999</c:v>
                </c:pt>
                <c:pt idx="220">
                  <c:v>94.611999999999995</c:v>
                </c:pt>
                <c:pt idx="221">
                  <c:v>94.915999999999997</c:v>
                </c:pt>
                <c:pt idx="222">
                  <c:v>94.56</c:v>
                </c:pt>
                <c:pt idx="223">
                  <c:v>94.552000000000007</c:v>
                </c:pt>
                <c:pt idx="224">
                  <c:v>94.814999999999998</c:v>
                </c:pt>
                <c:pt idx="225">
                  <c:v>94.685000000000002</c:v>
                </c:pt>
                <c:pt idx="226">
                  <c:v>94.941000000000003</c:v>
                </c:pt>
                <c:pt idx="227">
                  <c:v>94.757000000000005</c:v>
                </c:pt>
                <c:pt idx="228">
                  <c:v>94.912999999999997</c:v>
                </c:pt>
                <c:pt idx="229">
                  <c:v>94.866</c:v>
                </c:pt>
                <c:pt idx="230">
                  <c:v>94.444000000000003</c:v>
                </c:pt>
                <c:pt idx="231">
                  <c:v>94.391000000000005</c:v>
                </c:pt>
                <c:pt idx="232">
                  <c:v>94.49</c:v>
                </c:pt>
                <c:pt idx="233">
                  <c:v>93.826999999999998</c:v>
                </c:pt>
                <c:pt idx="234">
                  <c:v>93.813000000000002</c:v>
                </c:pt>
                <c:pt idx="235">
                  <c:v>93.932000000000002</c:v>
                </c:pt>
                <c:pt idx="236">
                  <c:v>93.662000000000006</c:v>
                </c:pt>
                <c:pt idx="237">
                  <c:v>94.08</c:v>
                </c:pt>
                <c:pt idx="238">
                  <c:v>93.951999999999998</c:v>
                </c:pt>
                <c:pt idx="239">
                  <c:v>93.22</c:v>
                </c:pt>
                <c:pt idx="240">
                  <c:v>93.22</c:v>
                </c:pt>
                <c:pt idx="241">
                  <c:v>92.781999999999996</c:v>
                </c:pt>
                <c:pt idx="242">
                  <c:v>92.903999999999996</c:v>
                </c:pt>
                <c:pt idx="243">
                  <c:v>93.27</c:v>
                </c:pt>
                <c:pt idx="244">
                  <c:v>93.164000000000001</c:v>
                </c:pt>
                <c:pt idx="245">
                  <c:v>93.046999999999997</c:v>
                </c:pt>
                <c:pt idx="246">
                  <c:v>92.885000000000005</c:v>
                </c:pt>
                <c:pt idx="247">
                  <c:v>93.188000000000002</c:v>
                </c:pt>
                <c:pt idx="248">
                  <c:v>93.379000000000005</c:v>
                </c:pt>
                <c:pt idx="249">
                  <c:v>93.61</c:v>
                </c:pt>
                <c:pt idx="250">
                  <c:v>93.795000000000002</c:v>
                </c:pt>
                <c:pt idx="251">
                  <c:v>93.900999999999996</c:v>
                </c:pt>
                <c:pt idx="252">
                  <c:v>93.866</c:v>
                </c:pt>
                <c:pt idx="253">
                  <c:v>94.100999999999999</c:v>
                </c:pt>
                <c:pt idx="254">
                  <c:v>93.429000000000002</c:v>
                </c:pt>
                <c:pt idx="255">
                  <c:v>93.489000000000004</c:v>
                </c:pt>
                <c:pt idx="256">
                  <c:v>93.932000000000002</c:v>
                </c:pt>
                <c:pt idx="257">
                  <c:v>93.694999999999993</c:v>
                </c:pt>
                <c:pt idx="258">
                  <c:v>93.441000000000003</c:v>
                </c:pt>
                <c:pt idx="259">
                  <c:v>93.313000000000002</c:v>
                </c:pt>
                <c:pt idx="260">
                  <c:v>93.278000000000006</c:v>
                </c:pt>
                <c:pt idx="261">
                  <c:v>93.346999999999994</c:v>
                </c:pt>
                <c:pt idx="262">
                  <c:v>93.346999999999994</c:v>
                </c:pt>
                <c:pt idx="263">
                  <c:v>93.257000000000005</c:v>
                </c:pt>
                <c:pt idx="264">
                  <c:v>93.025000000000006</c:v>
                </c:pt>
                <c:pt idx="265">
                  <c:v>92.602000000000004</c:v>
                </c:pt>
                <c:pt idx="266">
                  <c:v>92.123999999999995</c:v>
                </c:pt>
                <c:pt idx="267">
                  <c:v>92.123999999999995</c:v>
                </c:pt>
                <c:pt idx="268">
                  <c:v>91.872</c:v>
                </c:pt>
                <c:pt idx="269">
                  <c:v>92.162000000000006</c:v>
                </c:pt>
                <c:pt idx="270">
                  <c:v>91.852999999999994</c:v>
                </c:pt>
                <c:pt idx="271">
                  <c:v>91.948999999999998</c:v>
                </c:pt>
                <c:pt idx="272">
                  <c:v>92.358000000000004</c:v>
                </c:pt>
                <c:pt idx="273">
                  <c:v>92.528000000000006</c:v>
                </c:pt>
                <c:pt idx="274">
                  <c:v>92.331999999999994</c:v>
                </c:pt>
                <c:pt idx="275">
                  <c:v>91.852000000000004</c:v>
                </c:pt>
                <c:pt idx="276">
                  <c:v>90.974000000000004</c:v>
                </c:pt>
                <c:pt idx="277">
                  <c:v>90.974000000000004</c:v>
                </c:pt>
                <c:pt idx="278">
                  <c:v>90.393000000000001</c:v>
                </c:pt>
                <c:pt idx="279">
                  <c:v>90.540999999999997</c:v>
                </c:pt>
                <c:pt idx="280">
                  <c:v>90.498000000000005</c:v>
                </c:pt>
                <c:pt idx="281">
                  <c:v>90.572000000000003</c:v>
                </c:pt>
                <c:pt idx="282">
                  <c:v>90.400999999999996</c:v>
                </c:pt>
                <c:pt idx="283">
                  <c:v>90.123999999999995</c:v>
                </c:pt>
                <c:pt idx="284">
                  <c:v>89.206000000000003</c:v>
                </c:pt>
                <c:pt idx="285">
                  <c:v>89.391000000000005</c:v>
                </c:pt>
                <c:pt idx="286">
                  <c:v>89.066999999999993</c:v>
                </c:pt>
                <c:pt idx="287">
                  <c:v>89.308000000000007</c:v>
                </c:pt>
                <c:pt idx="288">
                  <c:v>89.16</c:v>
                </c:pt>
                <c:pt idx="289">
                  <c:v>89.132999999999996</c:v>
                </c:pt>
                <c:pt idx="290">
                  <c:v>88.671000000000006</c:v>
                </c:pt>
                <c:pt idx="291">
                  <c:v>89.194999999999993</c:v>
                </c:pt>
                <c:pt idx="292">
                  <c:v>89.554000000000002</c:v>
                </c:pt>
                <c:pt idx="293">
                  <c:v>89.584999999999994</c:v>
                </c:pt>
                <c:pt idx="294">
                  <c:v>90.254999999999995</c:v>
                </c:pt>
                <c:pt idx="295">
                  <c:v>90.228999999999999</c:v>
                </c:pt>
                <c:pt idx="296">
                  <c:v>90.441999999999993</c:v>
                </c:pt>
                <c:pt idx="297">
                  <c:v>90.207999999999998</c:v>
                </c:pt>
                <c:pt idx="298">
                  <c:v>89.703000000000003</c:v>
                </c:pt>
                <c:pt idx="299">
                  <c:v>89.120999999999995</c:v>
                </c:pt>
                <c:pt idx="300">
                  <c:v>88.593000000000004</c:v>
                </c:pt>
                <c:pt idx="301">
                  <c:v>89.1</c:v>
                </c:pt>
                <c:pt idx="302">
                  <c:v>89.1</c:v>
                </c:pt>
                <c:pt idx="303">
                  <c:v>89.715999999999994</c:v>
                </c:pt>
                <c:pt idx="304">
                  <c:v>90</c:v>
                </c:pt>
                <c:pt idx="305">
                  <c:v>89.736000000000004</c:v>
                </c:pt>
                <c:pt idx="306">
                  <c:v>89.882999999999996</c:v>
                </c:pt>
                <c:pt idx="307">
                  <c:v>89.852999999999994</c:v>
                </c:pt>
                <c:pt idx="308">
                  <c:v>90.355000000000004</c:v>
                </c:pt>
                <c:pt idx="309">
                  <c:v>90.613</c:v>
                </c:pt>
                <c:pt idx="310">
                  <c:v>90.323999999999998</c:v>
                </c:pt>
                <c:pt idx="311">
                  <c:v>89.935000000000002</c:v>
                </c:pt>
                <c:pt idx="312">
                  <c:v>90.08</c:v>
                </c:pt>
                <c:pt idx="313">
                  <c:v>89.617999999999995</c:v>
                </c:pt>
                <c:pt idx="314">
                  <c:v>89.637</c:v>
                </c:pt>
                <c:pt idx="315">
                  <c:v>90.179000000000002</c:v>
                </c:pt>
                <c:pt idx="316">
                  <c:v>90.093000000000004</c:v>
                </c:pt>
                <c:pt idx="317">
                  <c:v>89.894999999999996</c:v>
                </c:pt>
                <c:pt idx="318">
                  <c:v>89.664000000000001</c:v>
                </c:pt>
                <c:pt idx="319">
                  <c:v>89.703999999999994</c:v>
                </c:pt>
                <c:pt idx="320">
                  <c:v>90.138999999999996</c:v>
                </c:pt>
                <c:pt idx="321">
                  <c:v>90.233000000000004</c:v>
                </c:pt>
                <c:pt idx="322">
                  <c:v>89.765000000000001</c:v>
                </c:pt>
                <c:pt idx="323">
                  <c:v>90.370999999999995</c:v>
                </c:pt>
                <c:pt idx="324">
                  <c:v>89.783000000000001</c:v>
                </c:pt>
                <c:pt idx="325">
                  <c:v>89.856999999999999</c:v>
                </c:pt>
                <c:pt idx="326">
                  <c:v>89.436000000000007</c:v>
                </c:pt>
                <c:pt idx="327">
                  <c:v>89.027000000000001</c:v>
                </c:pt>
                <c:pt idx="328">
                  <c:v>89.372</c:v>
                </c:pt>
                <c:pt idx="329">
                  <c:v>90.058000000000007</c:v>
                </c:pt>
                <c:pt idx="330">
                  <c:v>90.150999999999996</c:v>
                </c:pt>
                <c:pt idx="331">
                  <c:v>90.150999999999996</c:v>
                </c:pt>
                <c:pt idx="332">
                  <c:v>90.052000000000007</c:v>
                </c:pt>
                <c:pt idx="333">
                  <c:v>90.2</c:v>
                </c:pt>
                <c:pt idx="334">
                  <c:v>90.141999999999996</c:v>
                </c:pt>
                <c:pt idx="335">
                  <c:v>90.46</c:v>
                </c:pt>
                <c:pt idx="336">
                  <c:v>90.111000000000004</c:v>
                </c:pt>
                <c:pt idx="337">
                  <c:v>89.837999999999994</c:v>
                </c:pt>
                <c:pt idx="338">
                  <c:v>89.587000000000003</c:v>
                </c:pt>
                <c:pt idx="339">
                  <c:v>89.567999999999998</c:v>
                </c:pt>
                <c:pt idx="340">
                  <c:v>89.751000000000005</c:v>
                </c:pt>
                <c:pt idx="341">
                  <c:v>89.8</c:v>
                </c:pt>
                <c:pt idx="342">
                  <c:v>89.424999999999997</c:v>
                </c:pt>
                <c:pt idx="343">
                  <c:v>89.516000000000005</c:v>
                </c:pt>
                <c:pt idx="344">
                  <c:v>89.623000000000005</c:v>
                </c:pt>
                <c:pt idx="345">
                  <c:v>89.94</c:v>
                </c:pt>
                <c:pt idx="346">
                  <c:v>90.316000000000003</c:v>
                </c:pt>
                <c:pt idx="347">
                  <c:v>90.945999999999998</c:v>
                </c:pt>
                <c:pt idx="348">
                  <c:v>90.766000000000005</c:v>
                </c:pt>
                <c:pt idx="349">
                  <c:v>91.171999999999997</c:v>
                </c:pt>
                <c:pt idx="350">
                  <c:v>91.561000000000007</c:v>
                </c:pt>
                <c:pt idx="351">
                  <c:v>91.542000000000002</c:v>
                </c:pt>
                <c:pt idx="352">
                  <c:v>91.816000000000003</c:v>
                </c:pt>
              </c:numCache>
            </c:numRef>
          </c:val>
          <c:smooth val="0"/>
        </c:ser>
        <c:dLbls>
          <c:showLegendKey val="0"/>
          <c:showVal val="0"/>
          <c:showCatName val="0"/>
          <c:showSerName val="0"/>
          <c:showPercent val="0"/>
          <c:showBubbleSize val="0"/>
        </c:dLbls>
        <c:marker val="1"/>
        <c:smooth val="0"/>
        <c:axId val="-259068720"/>
        <c:axId val="-259070352"/>
      </c:lineChart>
      <c:dateAx>
        <c:axId val="-259068176"/>
        <c:scaling>
          <c:orientation val="minMax"/>
          <c:min val="37377"/>
        </c:scaling>
        <c:delete val="0"/>
        <c:axPos val="b"/>
        <c:numFmt formatCode="mmm\ \'yy"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259072528"/>
        <c:crosses val="autoZero"/>
        <c:auto val="1"/>
        <c:lblOffset val="100"/>
        <c:baseTimeUnit val="days"/>
        <c:majorUnit val="6"/>
        <c:majorTimeUnit val="months"/>
      </c:dateAx>
      <c:valAx>
        <c:axId val="-259072528"/>
        <c:scaling>
          <c:orientation val="minMax"/>
          <c:max val="114"/>
          <c:min val="84"/>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259068176"/>
        <c:crosses val="autoZero"/>
        <c:crossBetween val="between"/>
      </c:valAx>
      <c:valAx>
        <c:axId val="-259070352"/>
        <c:scaling>
          <c:orientation val="minMax"/>
        </c:scaling>
        <c:delete val="0"/>
        <c:axPos val="r"/>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259068720"/>
        <c:crosses val="max"/>
        <c:crossBetween val="between"/>
      </c:valAx>
      <c:catAx>
        <c:axId val="-259068720"/>
        <c:scaling>
          <c:orientation val="minMax"/>
        </c:scaling>
        <c:delete val="1"/>
        <c:axPos val="b"/>
        <c:majorTickMark val="out"/>
        <c:minorTickMark val="none"/>
        <c:tickLblPos val="nextTo"/>
        <c:crossAx val="-259070352"/>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S&amp;P 500 Price Levels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8.0741450528560479E-2"/>
          <c:y val="0.12951064382139146"/>
          <c:w val="0.88006591768621512"/>
          <c:h val="0.81132078846452604"/>
        </c:manualLayout>
      </c:layout>
      <c:lineChart>
        <c:grouping val="standard"/>
        <c:varyColors val="0"/>
        <c:ser>
          <c:idx val="0"/>
          <c:order val="0"/>
          <c:spPr>
            <a:ln w="28575" cap="rnd">
              <a:solidFill>
                <a:srgbClr val="000082"/>
              </a:solidFill>
              <a:round/>
            </a:ln>
            <a:effectLst/>
          </c:spPr>
          <c:marker>
            <c:symbol val="none"/>
          </c:marker>
          <c:cat>
            <c:numRef>
              <c:f>Sheet1!$B$4:$B$98</c:f>
              <c:numCache>
                <c:formatCode>m/d/yyyy</c:formatCode>
                <c:ptCount val="95"/>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numCache>
            </c:numRef>
          </c:cat>
          <c:val>
            <c:numRef>
              <c:f>Sheet1!$C$4:$C$98</c:f>
              <c:numCache>
                <c:formatCode>#,##0.00</c:formatCode>
                <c:ptCount val="95"/>
                <c:pt idx="0">
                  <c:v>2673.61</c:v>
                </c:pt>
                <c:pt idx="1">
                  <c:v>2695.81</c:v>
                </c:pt>
                <c:pt idx="2">
                  <c:v>2713.06</c:v>
                </c:pt>
                <c:pt idx="3">
                  <c:v>2723.99</c:v>
                </c:pt>
                <c:pt idx="4">
                  <c:v>2743.15</c:v>
                </c:pt>
                <c:pt idx="5">
                  <c:v>2747.71</c:v>
                </c:pt>
                <c:pt idx="6">
                  <c:v>2751.29</c:v>
                </c:pt>
                <c:pt idx="7">
                  <c:v>2748.23</c:v>
                </c:pt>
                <c:pt idx="8">
                  <c:v>2767.56</c:v>
                </c:pt>
                <c:pt idx="9">
                  <c:v>2786.24</c:v>
                </c:pt>
                <c:pt idx="10">
                  <c:v>2786.24</c:v>
                </c:pt>
                <c:pt idx="11">
                  <c:v>2776.42</c:v>
                </c:pt>
                <c:pt idx="12">
                  <c:v>2802.56</c:v>
                </c:pt>
                <c:pt idx="13">
                  <c:v>2798.03</c:v>
                </c:pt>
                <c:pt idx="14">
                  <c:v>2810.3</c:v>
                </c:pt>
                <c:pt idx="15">
                  <c:v>2832.97</c:v>
                </c:pt>
                <c:pt idx="16">
                  <c:v>2839.13</c:v>
                </c:pt>
                <c:pt idx="17">
                  <c:v>2837.54</c:v>
                </c:pt>
                <c:pt idx="18">
                  <c:v>2839.25</c:v>
                </c:pt>
                <c:pt idx="19">
                  <c:v>2872.87</c:v>
                </c:pt>
                <c:pt idx="20">
                  <c:v>2853.53</c:v>
                </c:pt>
                <c:pt idx="21">
                  <c:v>2822.43</c:v>
                </c:pt>
                <c:pt idx="22">
                  <c:v>2823.81</c:v>
                </c:pt>
                <c:pt idx="23">
                  <c:v>2821.98</c:v>
                </c:pt>
                <c:pt idx="24">
                  <c:v>2762.13</c:v>
                </c:pt>
                <c:pt idx="25">
                  <c:v>2648.94</c:v>
                </c:pt>
                <c:pt idx="26">
                  <c:v>2695.14</c:v>
                </c:pt>
                <c:pt idx="27">
                  <c:v>2681.66</c:v>
                </c:pt>
                <c:pt idx="28">
                  <c:v>2581</c:v>
                </c:pt>
                <c:pt idx="29">
                  <c:v>2619.5500000000002</c:v>
                </c:pt>
                <c:pt idx="30">
                  <c:v>2656</c:v>
                </c:pt>
                <c:pt idx="31">
                  <c:v>2662.94</c:v>
                </c:pt>
                <c:pt idx="32">
                  <c:v>2698.63</c:v>
                </c:pt>
                <c:pt idx="33">
                  <c:v>2731.2</c:v>
                </c:pt>
                <c:pt idx="34">
                  <c:v>2732.22</c:v>
                </c:pt>
                <c:pt idx="35">
                  <c:v>2732.22</c:v>
                </c:pt>
                <c:pt idx="36">
                  <c:v>2716.26</c:v>
                </c:pt>
                <c:pt idx="37">
                  <c:v>2701.33</c:v>
                </c:pt>
                <c:pt idx="38">
                  <c:v>2703.96</c:v>
                </c:pt>
                <c:pt idx="39">
                  <c:v>2747.3</c:v>
                </c:pt>
                <c:pt idx="40">
                  <c:v>2779.6</c:v>
                </c:pt>
                <c:pt idx="41">
                  <c:v>2744.28</c:v>
                </c:pt>
                <c:pt idx="42">
                  <c:v>2713.83</c:v>
                </c:pt>
                <c:pt idx="43">
                  <c:v>2677.67</c:v>
                </c:pt>
                <c:pt idx="44">
                  <c:v>2691.25</c:v>
                </c:pt>
                <c:pt idx="45">
                  <c:v>2720.94</c:v>
                </c:pt>
                <c:pt idx="46">
                  <c:v>2728.12</c:v>
                </c:pt>
                <c:pt idx="47">
                  <c:v>2726.8</c:v>
                </c:pt>
                <c:pt idx="48">
                  <c:v>2738.97</c:v>
                </c:pt>
                <c:pt idx="49">
                  <c:v>2786.57</c:v>
                </c:pt>
                <c:pt idx="50">
                  <c:v>2783.02</c:v>
                </c:pt>
                <c:pt idx="51">
                  <c:v>2765.31</c:v>
                </c:pt>
                <c:pt idx="52">
                  <c:v>2749.48</c:v>
                </c:pt>
                <c:pt idx="53">
                  <c:v>2747.33</c:v>
                </c:pt>
                <c:pt idx="54">
                  <c:v>2752.01</c:v>
                </c:pt>
                <c:pt idx="55">
                  <c:v>2712.92</c:v>
                </c:pt>
                <c:pt idx="56">
                  <c:v>2716.94</c:v>
                </c:pt>
                <c:pt idx="57">
                  <c:v>2711.93</c:v>
                </c:pt>
                <c:pt idx="58">
                  <c:v>2643.69</c:v>
                </c:pt>
                <c:pt idx="59">
                  <c:v>2588.2600000000002</c:v>
                </c:pt>
                <c:pt idx="60">
                  <c:v>2658.55</c:v>
                </c:pt>
                <c:pt idx="61">
                  <c:v>2612.62</c:v>
                </c:pt>
                <c:pt idx="62">
                  <c:v>2605</c:v>
                </c:pt>
                <c:pt idx="63">
                  <c:v>2640.87</c:v>
                </c:pt>
                <c:pt idx="64">
                  <c:v>2640.87</c:v>
                </c:pt>
                <c:pt idx="65">
                  <c:v>2581.88</c:v>
                </c:pt>
                <c:pt idx="66">
                  <c:v>2614.4499999999998</c:v>
                </c:pt>
                <c:pt idx="67">
                  <c:v>2644.69</c:v>
                </c:pt>
                <c:pt idx="68">
                  <c:v>2662.84</c:v>
                </c:pt>
                <c:pt idx="69">
                  <c:v>2604.4699999999998</c:v>
                </c:pt>
                <c:pt idx="70">
                  <c:v>2613.16</c:v>
                </c:pt>
                <c:pt idx="71">
                  <c:v>2656.87</c:v>
                </c:pt>
                <c:pt idx="72">
                  <c:v>2642.19</c:v>
                </c:pt>
                <c:pt idx="73">
                  <c:v>2663.99</c:v>
                </c:pt>
                <c:pt idx="74">
                  <c:v>2656.3</c:v>
                </c:pt>
                <c:pt idx="75">
                  <c:v>2677.84</c:v>
                </c:pt>
                <c:pt idx="76">
                  <c:v>2706.39</c:v>
                </c:pt>
                <c:pt idx="77">
                  <c:v>2708.64</c:v>
                </c:pt>
                <c:pt idx="78">
                  <c:v>2693.13</c:v>
                </c:pt>
                <c:pt idx="79">
                  <c:v>2670.14</c:v>
                </c:pt>
                <c:pt idx="80">
                  <c:v>2670.29</c:v>
                </c:pt>
                <c:pt idx="81">
                  <c:v>2634.56</c:v>
                </c:pt>
                <c:pt idx="82">
                  <c:v>2639.4</c:v>
                </c:pt>
                <c:pt idx="83">
                  <c:v>2666.94</c:v>
                </c:pt>
                <c:pt idx="84">
                  <c:v>2669.91</c:v>
                </c:pt>
                <c:pt idx="85">
                  <c:v>2648.05</c:v>
                </c:pt>
              </c:numCache>
            </c:numRef>
          </c:val>
          <c:smooth val="0"/>
        </c:ser>
        <c:dLbls>
          <c:showLegendKey val="0"/>
          <c:showVal val="0"/>
          <c:showCatName val="0"/>
          <c:showSerName val="0"/>
          <c:showPercent val="0"/>
          <c:showBubbleSize val="0"/>
        </c:dLbls>
        <c:smooth val="0"/>
        <c:axId val="-414067568"/>
        <c:axId val="-414071920"/>
      </c:lineChart>
      <c:dateAx>
        <c:axId val="-414067568"/>
        <c:scaling>
          <c:orientation val="minMax"/>
        </c:scaling>
        <c:delete val="0"/>
        <c:axPos val="b"/>
        <c:numFmt formatCode="mmm\ dd\ \'yy"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414071920"/>
        <c:crosses val="autoZero"/>
        <c:auto val="1"/>
        <c:lblOffset val="100"/>
        <c:baseTimeUnit val="days"/>
        <c:majorUnit val="21"/>
        <c:majorTimeUnit val="days"/>
      </c:dateAx>
      <c:valAx>
        <c:axId val="-414071920"/>
        <c:scaling>
          <c:orientation val="minMax"/>
          <c:min val="2500"/>
        </c:scaling>
        <c:delete val="0"/>
        <c:axPos val="l"/>
        <c:majorGridlines>
          <c:spPr>
            <a:ln w="9525" cap="flat" cmpd="sng" algn="ctr">
              <a:noFill/>
              <a:round/>
            </a:ln>
            <a:effectLst/>
          </c:spPr>
        </c:majorGridlines>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4140675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latin typeface="Georgia" panose="02040502050405020303" pitchFamily="18"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Number of S&amp;P 500 Companies Citing "Tariffs" On Earnings Calls</a:t>
            </a:r>
          </a:p>
          <a:p>
            <a:pPr>
              <a:defRPr b="1">
                <a:solidFill>
                  <a:srgbClr val="000082"/>
                </a:solidFill>
              </a:defRPr>
            </a:pPr>
            <a:r>
              <a:rPr lang="en-US" sz="1200" b="1">
                <a:solidFill>
                  <a:srgbClr val="000082"/>
                </a:solidFill>
              </a:rPr>
              <a:t>(FactSet,</a:t>
            </a:r>
            <a:r>
              <a:rPr lang="en-US" sz="1200" b="1" baseline="0">
                <a:solidFill>
                  <a:srgbClr val="000082"/>
                </a:solidFill>
              </a:rPr>
              <a:t> Thru 4/25/2018</a:t>
            </a:r>
            <a:r>
              <a:rPr lang="en-US" sz="1200" b="1">
                <a:solidFill>
                  <a:srgbClr val="000082"/>
                </a:solidFill>
              </a:rPr>
              <a:t>)</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0"/>
          <c:order val="0"/>
          <c:spPr>
            <a:solidFill>
              <a:srgbClr val="3366FF"/>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Number!$B$4:$B$8</c:f>
              <c:strCache>
                <c:ptCount val="5"/>
                <c:pt idx="0">
                  <c:v>Q1 2017</c:v>
                </c:pt>
                <c:pt idx="1">
                  <c:v>Q2 2017</c:v>
                </c:pt>
                <c:pt idx="2">
                  <c:v>Q3 2017</c:v>
                </c:pt>
                <c:pt idx="3">
                  <c:v>Q4 2017</c:v>
                </c:pt>
                <c:pt idx="4">
                  <c:v>Q1 2018</c:v>
                </c:pt>
              </c:strCache>
            </c:strRef>
          </c:cat>
          <c:val>
            <c:numRef>
              <c:f>Number!$C$4:$C$8</c:f>
              <c:numCache>
                <c:formatCode>General</c:formatCode>
                <c:ptCount val="5"/>
                <c:pt idx="0">
                  <c:v>6</c:v>
                </c:pt>
                <c:pt idx="1">
                  <c:v>5</c:v>
                </c:pt>
                <c:pt idx="2">
                  <c:v>9</c:v>
                </c:pt>
                <c:pt idx="3">
                  <c:v>5</c:v>
                </c:pt>
                <c:pt idx="4">
                  <c:v>45</c:v>
                </c:pt>
              </c:numCache>
            </c:numRef>
          </c:val>
        </c:ser>
        <c:dLbls>
          <c:showLegendKey val="0"/>
          <c:showVal val="0"/>
          <c:showCatName val="0"/>
          <c:showSerName val="0"/>
          <c:showPercent val="0"/>
          <c:showBubbleSize val="0"/>
        </c:dLbls>
        <c:gapWidth val="219"/>
        <c:overlap val="-27"/>
        <c:axId val="-414064848"/>
        <c:axId val="-414064304"/>
      </c:barChart>
      <c:catAx>
        <c:axId val="-41406484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414064304"/>
        <c:crosses val="autoZero"/>
        <c:auto val="1"/>
        <c:lblAlgn val="ctr"/>
        <c:lblOffset val="100"/>
        <c:noMultiLvlLbl val="0"/>
      </c:catAx>
      <c:valAx>
        <c:axId val="-4140643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41406484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Number of S&amp;P 500 Companies Citing "Tariffs" On Q1 2018 Earnings Calls </a:t>
            </a:r>
          </a:p>
          <a:p>
            <a:pPr>
              <a:defRPr b="1">
                <a:solidFill>
                  <a:srgbClr val="000082"/>
                </a:solidFill>
              </a:defRPr>
            </a:pPr>
            <a:r>
              <a:rPr lang="en-US" b="1">
                <a:solidFill>
                  <a:srgbClr val="000082"/>
                </a:solidFill>
              </a:rPr>
              <a:t>(FactSet, Thru 4/25/2018)</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0"/>
          <c:order val="0"/>
          <c:spPr>
            <a:solidFill>
              <a:srgbClr val="3366FF"/>
            </a:solidFill>
            <a:ln>
              <a:solidFill>
                <a:sysClr val="windowText" lastClr="000000"/>
              </a:solidFill>
            </a:ln>
            <a:effectLst/>
          </c:spPr>
          <c:invertIfNegative val="0"/>
          <c:cat>
            <c:strRef>
              <c:f>Sector!$B$4:$B$14</c:f>
              <c:strCache>
                <c:ptCount val="11"/>
                <c:pt idx="0">
                  <c:v>IND</c:v>
                </c:pt>
                <c:pt idx="1">
                  <c:v>CD</c:v>
                </c:pt>
                <c:pt idx="2">
                  <c:v>FIN</c:v>
                </c:pt>
                <c:pt idx="3">
                  <c:v>HC</c:v>
                </c:pt>
                <c:pt idx="4">
                  <c:v>MAT</c:v>
                </c:pt>
                <c:pt idx="5">
                  <c:v>CS</c:v>
                </c:pt>
                <c:pt idx="6">
                  <c:v>ENE</c:v>
                </c:pt>
                <c:pt idx="7">
                  <c:v>IT</c:v>
                </c:pt>
                <c:pt idx="8">
                  <c:v>RE</c:v>
                </c:pt>
                <c:pt idx="9">
                  <c:v>UTL</c:v>
                </c:pt>
                <c:pt idx="10">
                  <c:v>TEL</c:v>
                </c:pt>
              </c:strCache>
            </c:strRef>
          </c:cat>
          <c:val>
            <c:numRef>
              <c:f>Sector!$C$4:$C$14</c:f>
              <c:numCache>
                <c:formatCode>General</c:formatCode>
                <c:ptCount val="11"/>
                <c:pt idx="0">
                  <c:v>19</c:v>
                </c:pt>
                <c:pt idx="1">
                  <c:v>6</c:v>
                </c:pt>
                <c:pt idx="2">
                  <c:v>4</c:v>
                </c:pt>
                <c:pt idx="3">
                  <c:v>4</c:v>
                </c:pt>
                <c:pt idx="4">
                  <c:v>3</c:v>
                </c:pt>
                <c:pt idx="5">
                  <c:v>2</c:v>
                </c:pt>
                <c:pt idx="6">
                  <c:v>2</c:v>
                </c:pt>
                <c:pt idx="7">
                  <c:v>2</c:v>
                </c:pt>
                <c:pt idx="8">
                  <c:v>2</c:v>
                </c:pt>
                <c:pt idx="9">
                  <c:v>1</c:v>
                </c:pt>
                <c:pt idx="10">
                  <c:v>0</c:v>
                </c:pt>
              </c:numCache>
            </c:numRef>
          </c:val>
        </c:ser>
        <c:dLbls>
          <c:showLegendKey val="0"/>
          <c:showVal val="0"/>
          <c:showCatName val="0"/>
          <c:showSerName val="0"/>
          <c:showPercent val="0"/>
          <c:showBubbleSize val="0"/>
        </c:dLbls>
        <c:gapWidth val="219"/>
        <c:overlap val="-27"/>
        <c:axId val="-414066480"/>
        <c:axId val="-414071376"/>
      </c:barChart>
      <c:catAx>
        <c:axId val="-41406648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414071376"/>
        <c:crosses val="autoZero"/>
        <c:auto val="1"/>
        <c:lblAlgn val="ctr"/>
        <c:lblOffset val="100"/>
        <c:noMultiLvlLbl val="0"/>
      </c:catAx>
      <c:valAx>
        <c:axId val="-41407137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414066480"/>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Which Party Will Control The House After 2018 Midterms?</a:t>
            </a:r>
            <a:br>
              <a:rPr lang="en-US" b="1">
                <a:solidFill>
                  <a:srgbClr val="000082"/>
                </a:solidFill>
              </a:rPr>
            </a:br>
            <a:r>
              <a:rPr lang="en-US" sz="1200" b="1">
                <a:solidFill>
                  <a:srgbClr val="000082"/>
                </a:solidFill>
              </a:rPr>
              <a:t>(PredictIt</a:t>
            </a:r>
            <a:r>
              <a:rPr lang="en-US" sz="1200" b="1" baseline="0">
                <a:solidFill>
                  <a:srgbClr val="000082"/>
                </a:solidFill>
              </a:rPr>
              <a:t> Odds)</a:t>
            </a:r>
            <a:endParaRPr lang="en-US" sz="1200" b="1">
              <a:solidFill>
                <a:srgbClr val="000082"/>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5.0660495027362765E-2"/>
          <c:y val="0.17046944425389932"/>
          <c:w val="0.91283478154225872"/>
          <c:h val="0.7609201421547942"/>
        </c:manualLayout>
      </c:layout>
      <c:lineChart>
        <c:grouping val="standard"/>
        <c:varyColors val="0"/>
        <c:ser>
          <c:idx val="0"/>
          <c:order val="0"/>
          <c:tx>
            <c:strRef>
              <c:f>House!$E$6</c:f>
              <c:strCache>
                <c:ptCount val="1"/>
                <c:pt idx="0">
                  <c:v>Republican</c:v>
                </c:pt>
              </c:strCache>
            </c:strRef>
          </c:tx>
          <c:spPr>
            <a:ln w="28575" cap="rnd">
              <a:solidFill>
                <a:srgbClr val="FF0000"/>
              </a:solidFill>
              <a:round/>
            </a:ln>
            <a:effectLst/>
          </c:spPr>
          <c:marker>
            <c:symbol val="none"/>
          </c:marker>
          <c:cat>
            <c:numRef>
              <c:f>House!$B$7:$B$230</c:f>
              <c:numCache>
                <c:formatCode>m/d/yyyy</c:formatCode>
                <c:ptCount val="224"/>
                <c:pt idx="0">
                  <c:v>42959</c:v>
                </c:pt>
                <c:pt idx="1">
                  <c:v>42960</c:v>
                </c:pt>
                <c:pt idx="2">
                  <c:v>42961</c:v>
                </c:pt>
                <c:pt idx="3">
                  <c:v>42962</c:v>
                </c:pt>
                <c:pt idx="4">
                  <c:v>42963</c:v>
                </c:pt>
                <c:pt idx="5">
                  <c:v>42964</c:v>
                </c:pt>
                <c:pt idx="6">
                  <c:v>42965</c:v>
                </c:pt>
                <c:pt idx="7">
                  <c:v>42966</c:v>
                </c:pt>
                <c:pt idx="8">
                  <c:v>42967</c:v>
                </c:pt>
                <c:pt idx="9">
                  <c:v>42968</c:v>
                </c:pt>
                <c:pt idx="10">
                  <c:v>42969</c:v>
                </c:pt>
                <c:pt idx="11">
                  <c:v>42970</c:v>
                </c:pt>
                <c:pt idx="12">
                  <c:v>42971</c:v>
                </c:pt>
                <c:pt idx="13">
                  <c:v>42972</c:v>
                </c:pt>
                <c:pt idx="14">
                  <c:v>42973</c:v>
                </c:pt>
                <c:pt idx="15">
                  <c:v>42974</c:v>
                </c:pt>
                <c:pt idx="16">
                  <c:v>42975</c:v>
                </c:pt>
                <c:pt idx="17">
                  <c:v>42976</c:v>
                </c:pt>
                <c:pt idx="18">
                  <c:v>42977</c:v>
                </c:pt>
                <c:pt idx="19">
                  <c:v>42978</c:v>
                </c:pt>
                <c:pt idx="20">
                  <c:v>42979</c:v>
                </c:pt>
                <c:pt idx="21">
                  <c:v>42980</c:v>
                </c:pt>
                <c:pt idx="22">
                  <c:v>42981</c:v>
                </c:pt>
                <c:pt idx="23">
                  <c:v>42982</c:v>
                </c:pt>
                <c:pt idx="24">
                  <c:v>42983</c:v>
                </c:pt>
                <c:pt idx="25">
                  <c:v>42984</c:v>
                </c:pt>
                <c:pt idx="26">
                  <c:v>42985</c:v>
                </c:pt>
                <c:pt idx="27">
                  <c:v>42986</c:v>
                </c:pt>
                <c:pt idx="28">
                  <c:v>42987</c:v>
                </c:pt>
                <c:pt idx="29">
                  <c:v>42988</c:v>
                </c:pt>
                <c:pt idx="30">
                  <c:v>42989</c:v>
                </c:pt>
                <c:pt idx="31">
                  <c:v>42990</c:v>
                </c:pt>
                <c:pt idx="32">
                  <c:v>42991</c:v>
                </c:pt>
                <c:pt idx="33">
                  <c:v>42992</c:v>
                </c:pt>
                <c:pt idx="34">
                  <c:v>42993</c:v>
                </c:pt>
                <c:pt idx="35">
                  <c:v>42994</c:v>
                </c:pt>
                <c:pt idx="36">
                  <c:v>42995</c:v>
                </c:pt>
                <c:pt idx="37">
                  <c:v>42996</c:v>
                </c:pt>
                <c:pt idx="38">
                  <c:v>42997</c:v>
                </c:pt>
                <c:pt idx="39">
                  <c:v>42998</c:v>
                </c:pt>
                <c:pt idx="40">
                  <c:v>42999</c:v>
                </c:pt>
                <c:pt idx="41">
                  <c:v>43000</c:v>
                </c:pt>
                <c:pt idx="42">
                  <c:v>43001</c:v>
                </c:pt>
                <c:pt idx="43">
                  <c:v>43002</c:v>
                </c:pt>
                <c:pt idx="44">
                  <c:v>43003</c:v>
                </c:pt>
                <c:pt idx="45">
                  <c:v>43004</c:v>
                </c:pt>
                <c:pt idx="46">
                  <c:v>43005</c:v>
                </c:pt>
                <c:pt idx="47">
                  <c:v>43006</c:v>
                </c:pt>
                <c:pt idx="48">
                  <c:v>43007</c:v>
                </c:pt>
                <c:pt idx="49">
                  <c:v>43008</c:v>
                </c:pt>
                <c:pt idx="50">
                  <c:v>43009</c:v>
                </c:pt>
                <c:pt idx="51">
                  <c:v>43010</c:v>
                </c:pt>
                <c:pt idx="52">
                  <c:v>43011</c:v>
                </c:pt>
                <c:pt idx="53">
                  <c:v>43012</c:v>
                </c:pt>
                <c:pt idx="54">
                  <c:v>43013</c:v>
                </c:pt>
                <c:pt idx="55">
                  <c:v>43014</c:v>
                </c:pt>
                <c:pt idx="56">
                  <c:v>43015</c:v>
                </c:pt>
                <c:pt idx="57">
                  <c:v>43016</c:v>
                </c:pt>
                <c:pt idx="58">
                  <c:v>43017</c:v>
                </c:pt>
                <c:pt idx="59">
                  <c:v>43018</c:v>
                </c:pt>
                <c:pt idx="60">
                  <c:v>43019</c:v>
                </c:pt>
                <c:pt idx="61">
                  <c:v>43020</c:v>
                </c:pt>
                <c:pt idx="62">
                  <c:v>43021</c:v>
                </c:pt>
                <c:pt idx="63">
                  <c:v>43022</c:v>
                </c:pt>
                <c:pt idx="64">
                  <c:v>43023</c:v>
                </c:pt>
                <c:pt idx="65">
                  <c:v>43024</c:v>
                </c:pt>
                <c:pt idx="66">
                  <c:v>43025</c:v>
                </c:pt>
                <c:pt idx="67">
                  <c:v>43026</c:v>
                </c:pt>
                <c:pt idx="68">
                  <c:v>43027</c:v>
                </c:pt>
                <c:pt idx="69">
                  <c:v>43028</c:v>
                </c:pt>
                <c:pt idx="70">
                  <c:v>43029</c:v>
                </c:pt>
                <c:pt idx="71">
                  <c:v>43030</c:v>
                </c:pt>
                <c:pt idx="72">
                  <c:v>43031</c:v>
                </c:pt>
                <c:pt idx="73">
                  <c:v>43032</c:v>
                </c:pt>
                <c:pt idx="74">
                  <c:v>43033</c:v>
                </c:pt>
                <c:pt idx="75">
                  <c:v>43034</c:v>
                </c:pt>
                <c:pt idx="76">
                  <c:v>43035</c:v>
                </c:pt>
                <c:pt idx="77">
                  <c:v>43036</c:v>
                </c:pt>
                <c:pt idx="78">
                  <c:v>43037</c:v>
                </c:pt>
                <c:pt idx="79">
                  <c:v>43038</c:v>
                </c:pt>
                <c:pt idx="80">
                  <c:v>43039</c:v>
                </c:pt>
                <c:pt idx="81">
                  <c:v>43040</c:v>
                </c:pt>
                <c:pt idx="82">
                  <c:v>43041</c:v>
                </c:pt>
                <c:pt idx="83">
                  <c:v>43042</c:v>
                </c:pt>
                <c:pt idx="84">
                  <c:v>43043</c:v>
                </c:pt>
                <c:pt idx="85">
                  <c:v>43044</c:v>
                </c:pt>
                <c:pt idx="86">
                  <c:v>43045</c:v>
                </c:pt>
                <c:pt idx="87">
                  <c:v>43046</c:v>
                </c:pt>
                <c:pt idx="88">
                  <c:v>43047</c:v>
                </c:pt>
                <c:pt idx="89">
                  <c:v>43048</c:v>
                </c:pt>
                <c:pt idx="90">
                  <c:v>43049</c:v>
                </c:pt>
                <c:pt idx="91">
                  <c:v>43050</c:v>
                </c:pt>
                <c:pt idx="92">
                  <c:v>43051</c:v>
                </c:pt>
                <c:pt idx="93">
                  <c:v>43052</c:v>
                </c:pt>
                <c:pt idx="94">
                  <c:v>43053</c:v>
                </c:pt>
                <c:pt idx="95">
                  <c:v>43054</c:v>
                </c:pt>
                <c:pt idx="96">
                  <c:v>43055</c:v>
                </c:pt>
                <c:pt idx="97">
                  <c:v>43056</c:v>
                </c:pt>
                <c:pt idx="98">
                  <c:v>43057</c:v>
                </c:pt>
                <c:pt idx="99">
                  <c:v>43058</c:v>
                </c:pt>
                <c:pt idx="100">
                  <c:v>43059</c:v>
                </c:pt>
                <c:pt idx="101">
                  <c:v>43060</c:v>
                </c:pt>
                <c:pt idx="102">
                  <c:v>43061</c:v>
                </c:pt>
                <c:pt idx="103">
                  <c:v>43062</c:v>
                </c:pt>
                <c:pt idx="104">
                  <c:v>43063</c:v>
                </c:pt>
                <c:pt idx="105">
                  <c:v>43064</c:v>
                </c:pt>
                <c:pt idx="106">
                  <c:v>43065</c:v>
                </c:pt>
                <c:pt idx="107">
                  <c:v>43066</c:v>
                </c:pt>
                <c:pt idx="108">
                  <c:v>43067</c:v>
                </c:pt>
                <c:pt idx="109">
                  <c:v>43068</c:v>
                </c:pt>
                <c:pt idx="110">
                  <c:v>43069</c:v>
                </c:pt>
                <c:pt idx="111">
                  <c:v>43070</c:v>
                </c:pt>
                <c:pt idx="112">
                  <c:v>43071</c:v>
                </c:pt>
                <c:pt idx="113">
                  <c:v>43072</c:v>
                </c:pt>
                <c:pt idx="114">
                  <c:v>43073</c:v>
                </c:pt>
                <c:pt idx="115">
                  <c:v>43074</c:v>
                </c:pt>
                <c:pt idx="116">
                  <c:v>43075</c:v>
                </c:pt>
                <c:pt idx="117">
                  <c:v>43076</c:v>
                </c:pt>
                <c:pt idx="118">
                  <c:v>43077</c:v>
                </c:pt>
                <c:pt idx="119">
                  <c:v>43078</c:v>
                </c:pt>
                <c:pt idx="120">
                  <c:v>43079</c:v>
                </c:pt>
                <c:pt idx="121">
                  <c:v>43080</c:v>
                </c:pt>
                <c:pt idx="122">
                  <c:v>43081</c:v>
                </c:pt>
                <c:pt idx="123">
                  <c:v>43082</c:v>
                </c:pt>
                <c:pt idx="124">
                  <c:v>43083</c:v>
                </c:pt>
                <c:pt idx="125">
                  <c:v>43084</c:v>
                </c:pt>
                <c:pt idx="126">
                  <c:v>43085</c:v>
                </c:pt>
                <c:pt idx="127">
                  <c:v>43086</c:v>
                </c:pt>
                <c:pt idx="128">
                  <c:v>43087</c:v>
                </c:pt>
                <c:pt idx="129">
                  <c:v>43088</c:v>
                </c:pt>
                <c:pt idx="130">
                  <c:v>43089</c:v>
                </c:pt>
                <c:pt idx="131">
                  <c:v>43090</c:v>
                </c:pt>
                <c:pt idx="132">
                  <c:v>43091</c:v>
                </c:pt>
                <c:pt idx="133">
                  <c:v>43092</c:v>
                </c:pt>
                <c:pt idx="134">
                  <c:v>43093</c:v>
                </c:pt>
                <c:pt idx="135">
                  <c:v>43094</c:v>
                </c:pt>
                <c:pt idx="136">
                  <c:v>43095</c:v>
                </c:pt>
                <c:pt idx="137">
                  <c:v>43096</c:v>
                </c:pt>
                <c:pt idx="138">
                  <c:v>43097</c:v>
                </c:pt>
                <c:pt idx="139">
                  <c:v>43098</c:v>
                </c:pt>
                <c:pt idx="140">
                  <c:v>43099</c:v>
                </c:pt>
                <c:pt idx="141">
                  <c:v>43100</c:v>
                </c:pt>
                <c:pt idx="142">
                  <c:v>43101</c:v>
                </c:pt>
                <c:pt idx="143">
                  <c:v>43102</c:v>
                </c:pt>
                <c:pt idx="144">
                  <c:v>43103</c:v>
                </c:pt>
                <c:pt idx="145">
                  <c:v>43104</c:v>
                </c:pt>
                <c:pt idx="146">
                  <c:v>43105</c:v>
                </c:pt>
                <c:pt idx="147">
                  <c:v>43106</c:v>
                </c:pt>
                <c:pt idx="148">
                  <c:v>43107</c:v>
                </c:pt>
                <c:pt idx="149">
                  <c:v>43108</c:v>
                </c:pt>
                <c:pt idx="150">
                  <c:v>43109</c:v>
                </c:pt>
                <c:pt idx="151">
                  <c:v>43110</c:v>
                </c:pt>
                <c:pt idx="152">
                  <c:v>43111</c:v>
                </c:pt>
                <c:pt idx="153">
                  <c:v>43112</c:v>
                </c:pt>
                <c:pt idx="154">
                  <c:v>43113</c:v>
                </c:pt>
                <c:pt idx="155">
                  <c:v>43114</c:v>
                </c:pt>
                <c:pt idx="156">
                  <c:v>43115</c:v>
                </c:pt>
                <c:pt idx="157">
                  <c:v>43116</c:v>
                </c:pt>
                <c:pt idx="158">
                  <c:v>43117</c:v>
                </c:pt>
                <c:pt idx="159">
                  <c:v>43118</c:v>
                </c:pt>
                <c:pt idx="160">
                  <c:v>43119</c:v>
                </c:pt>
                <c:pt idx="161">
                  <c:v>43120</c:v>
                </c:pt>
                <c:pt idx="162">
                  <c:v>43121</c:v>
                </c:pt>
                <c:pt idx="163">
                  <c:v>43122</c:v>
                </c:pt>
                <c:pt idx="164">
                  <c:v>43123</c:v>
                </c:pt>
                <c:pt idx="165">
                  <c:v>43124</c:v>
                </c:pt>
                <c:pt idx="166">
                  <c:v>43125</c:v>
                </c:pt>
                <c:pt idx="167">
                  <c:v>43126</c:v>
                </c:pt>
                <c:pt idx="168">
                  <c:v>43127</c:v>
                </c:pt>
                <c:pt idx="169">
                  <c:v>43128</c:v>
                </c:pt>
                <c:pt idx="170">
                  <c:v>43129</c:v>
                </c:pt>
                <c:pt idx="171">
                  <c:v>43130</c:v>
                </c:pt>
                <c:pt idx="172">
                  <c:v>43131</c:v>
                </c:pt>
                <c:pt idx="173">
                  <c:v>43132</c:v>
                </c:pt>
                <c:pt idx="174">
                  <c:v>43133</c:v>
                </c:pt>
                <c:pt idx="175">
                  <c:v>43134</c:v>
                </c:pt>
                <c:pt idx="176">
                  <c:v>43135</c:v>
                </c:pt>
                <c:pt idx="177">
                  <c:v>43136</c:v>
                </c:pt>
                <c:pt idx="178">
                  <c:v>43137</c:v>
                </c:pt>
                <c:pt idx="179">
                  <c:v>43138</c:v>
                </c:pt>
                <c:pt idx="180">
                  <c:v>43139</c:v>
                </c:pt>
                <c:pt idx="181">
                  <c:v>43140</c:v>
                </c:pt>
                <c:pt idx="182">
                  <c:v>43141</c:v>
                </c:pt>
                <c:pt idx="183">
                  <c:v>43142</c:v>
                </c:pt>
                <c:pt idx="184">
                  <c:v>43143</c:v>
                </c:pt>
                <c:pt idx="185">
                  <c:v>43144</c:v>
                </c:pt>
                <c:pt idx="186">
                  <c:v>43145</c:v>
                </c:pt>
                <c:pt idx="187">
                  <c:v>43146</c:v>
                </c:pt>
                <c:pt idx="188">
                  <c:v>43147</c:v>
                </c:pt>
                <c:pt idx="189">
                  <c:v>43148</c:v>
                </c:pt>
                <c:pt idx="190">
                  <c:v>43149</c:v>
                </c:pt>
                <c:pt idx="191">
                  <c:v>43150</c:v>
                </c:pt>
                <c:pt idx="192">
                  <c:v>43151</c:v>
                </c:pt>
                <c:pt idx="193">
                  <c:v>43152</c:v>
                </c:pt>
                <c:pt idx="194">
                  <c:v>43153</c:v>
                </c:pt>
                <c:pt idx="195">
                  <c:v>43154</c:v>
                </c:pt>
                <c:pt idx="196">
                  <c:v>43155</c:v>
                </c:pt>
                <c:pt idx="197">
                  <c:v>43156</c:v>
                </c:pt>
                <c:pt idx="198">
                  <c:v>43157</c:v>
                </c:pt>
                <c:pt idx="199">
                  <c:v>43158</c:v>
                </c:pt>
                <c:pt idx="200">
                  <c:v>43159</c:v>
                </c:pt>
                <c:pt idx="201">
                  <c:v>43160</c:v>
                </c:pt>
                <c:pt idx="202">
                  <c:v>43161</c:v>
                </c:pt>
                <c:pt idx="203">
                  <c:v>43162</c:v>
                </c:pt>
                <c:pt idx="204">
                  <c:v>43163</c:v>
                </c:pt>
                <c:pt idx="205">
                  <c:v>43164</c:v>
                </c:pt>
                <c:pt idx="206">
                  <c:v>43165</c:v>
                </c:pt>
                <c:pt idx="207">
                  <c:v>43166</c:v>
                </c:pt>
                <c:pt idx="208">
                  <c:v>43167</c:v>
                </c:pt>
                <c:pt idx="209">
                  <c:v>43168</c:v>
                </c:pt>
                <c:pt idx="210">
                  <c:v>43169</c:v>
                </c:pt>
                <c:pt idx="211">
                  <c:v>43170</c:v>
                </c:pt>
                <c:pt idx="212">
                  <c:v>43171</c:v>
                </c:pt>
                <c:pt idx="213">
                  <c:v>43172</c:v>
                </c:pt>
                <c:pt idx="214">
                  <c:v>43173</c:v>
                </c:pt>
                <c:pt idx="215">
                  <c:v>43174</c:v>
                </c:pt>
                <c:pt idx="216">
                  <c:v>43175</c:v>
                </c:pt>
                <c:pt idx="217">
                  <c:v>43176</c:v>
                </c:pt>
                <c:pt idx="218">
                  <c:v>43177</c:v>
                </c:pt>
                <c:pt idx="219">
                  <c:v>43178</c:v>
                </c:pt>
              </c:numCache>
            </c:numRef>
          </c:cat>
          <c:val>
            <c:numRef>
              <c:f>House!$E$7:$E$230</c:f>
              <c:numCache>
                <c:formatCode>General</c:formatCode>
                <c:ptCount val="224"/>
                <c:pt idx="0">
                  <c:v>54</c:v>
                </c:pt>
                <c:pt idx="1">
                  <c:v>56</c:v>
                </c:pt>
                <c:pt idx="2">
                  <c:v>54</c:v>
                </c:pt>
                <c:pt idx="3">
                  <c:v>54</c:v>
                </c:pt>
                <c:pt idx="4">
                  <c:v>54</c:v>
                </c:pt>
                <c:pt idx="5">
                  <c:v>53</c:v>
                </c:pt>
                <c:pt idx="6">
                  <c:v>53</c:v>
                </c:pt>
                <c:pt idx="7">
                  <c:v>53</c:v>
                </c:pt>
                <c:pt idx="8">
                  <c:v>53</c:v>
                </c:pt>
                <c:pt idx="9">
                  <c:v>53</c:v>
                </c:pt>
                <c:pt idx="10">
                  <c:v>53</c:v>
                </c:pt>
                <c:pt idx="11">
                  <c:v>53</c:v>
                </c:pt>
                <c:pt idx="12">
                  <c:v>53</c:v>
                </c:pt>
                <c:pt idx="13">
                  <c:v>52</c:v>
                </c:pt>
                <c:pt idx="14">
                  <c:v>51</c:v>
                </c:pt>
                <c:pt idx="15">
                  <c:v>51</c:v>
                </c:pt>
                <c:pt idx="16">
                  <c:v>54</c:v>
                </c:pt>
                <c:pt idx="17">
                  <c:v>51</c:v>
                </c:pt>
                <c:pt idx="18">
                  <c:v>52</c:v>
                </c:pt>
                <c:pt idx="19">
                  <c:v>52</c:v>
                </c:pt>
                <c:pt idx="20">
                  <c:v>52</c:v>
                </c:pt>
                <c:pt idx="21">
                  <c:v>55</c:v>
                </c:pt>
                <c:pt idx="22">
                  <c:v>56</c:v>
                </c:pt>
                <c:pt idx="23">
                  <c:v>56</c:v>
                </c:pt>
                <c:pt idx="24">
                  <c:v>56</c:v>
                </c:pt>
                <c:pt idx="25">
                  <c:v>51</c:v>
                </c:pt>
                <c:pt idx="26">
                  <c:v>51</c:v>
                </c:pt>
                <c:pt idx="27">
                  <c:v>51</c:v>
                </c:pt>
                <c:pt idx="28">
                  <c:v>54</c:v>
                </c:pt>
                <c:pt idx="29">
                  <c:v>54</c:v>
                </c:pt>
                <c:pt idx="30">
                  <c:v>52</c:v>
                </c:pt>
                <c:pt idx="31">
                  <c:v>53</c:v>
                </c:pt>
                <c:pt idx="32">
                  <c:v>52</c:v>
                </c:pt>
                <c:pt idx="33">
                  <c:v>51</c:v>
                </c:pt>
                <c:pt idx="34">
                  <c:v>51</c:v>
                </c:pt>
                <c:pt idx="35">
                  <c:v>51</c:v>
                </c:pt>
                <c:pt idx="36">
                  <c:v>53</c:v>
                </c:pt>
                <c:pt idx="37">
                  <c:v>53</c:v>
                </c:pt>
                <c:pt idx="38">
                  <c:v>53</c:v>
                </c:pt>
                <c:pt idx="39">
                  <c:v>53</c:v>
                </c:pt>
                <c:pt idx="40">
                  <c:v>53</c:v>
                </c:pt>
                <c:pt idx="41">
                  <c:v>54</c:v>
                </c:pt>
                <c:pt idx="42">
                  <c:v>54</c:v>
                </c:pt>
                <c:pt idx="43">
                  <c:v>54</c:v>
                </c:pt>
                <c:pt idx="44">
                  <c:v>55</c:v>
                </c:pt>
                <c:pt idx="45">
                  <c:v>55</c:v>
                </c:pt>
                <c:pt idx="46">
                  <c:v>55</c:v>
                </c:pt>
                <c:pt idx="47">
                  <c:v>54</c:v>
                </c:pt>
                <c:pt idx="48">
                  <c:v>54</c:v>
                </c:pt>
                <c:pt idx="49">
                  <c:v>54</c:v>
                </c:pt>
                <c:pt idx="50">
                  <c:v>54</c:v>
                </c:pt>
                <c:pt idx="51">
                  <c:v>54</c:v>
                </c:pt>
                <c:pt idx="52">
                  <c:v>53</c:v>
                </c:pt>
                <c:pt idx="53">
                  <c:v>53</c:v>
                </c:pt>
                <c:pt idx="54">
                  <c:v>54</c:v>
                </c:pt>
                <c:pt idx="55">
                  <c:v>54</c:v>
                </c:pt>
                <c:pt idx="56">
                  <c:v>54</c:v>
                </c:pt>
                <c:pt idx="57">
                  <c:v>54</c:v>
                </c:pt>
                <c:pt idx="58">
                  <c:v>55</c:v>
                </c:pt>
                <c:pt idx="59">
                  <c:v>55</c:v>
                </c:pt>
                <c:pt idx="60">
                  <c:v>55</c:v>
                </c:pt>
                <c:pt idx="61">
                  <c:v>54</c:v>
                </c:pt>
                <c:pt idx="62">
                  <c:v>54</c:v>
                </c:pt>
                <c:pt idx="63">
                  <c:v>54</c:v>
                </c:pt>
                <c:pt idx="64">
                  <c:v>54</c:v>
                </c:pt>
                <c:pt idx="65">
                  <c:v>54</c:v>
                </c:pt>
                <c:pt idx="66">
                  <c:v>55</c:v>
                </c:pt>
                <c:pt idx="67">
                  <c:v>55</c:v>
                </c:pt>
                <c:pt idx="68">
                  <c:v>54</c:v>
                </c:pt>
                <c:pt idx="69">
                  <c:v>53</c:v>
                </c:pt>
                <c:pt idx="70">
                  <c:v>51</c:v>
                </c:pt>
                <c:pt idx="71">
                  <c:v>54</c:v>
                </c:pt>
                <c:pt idx="72">
                  <c:v>52</c:v>
                </c:pt>
                <c:pt idx="73">
                  <c:v>53</c:v>
                </c:pt>
                <c:pt idx="74">
                  <c:v>52</c:v>
                </c:pt>
                <c:pt idx="75">
                  <c:v>53</c:v>
                </c:pt>
                <c:pt idx="76">
                  <c:v>53</c:v>
                </c:pt>
                <c:pt idx="77">
                  <c:v>53</c:v>
                </c:pt>
                <c:pt idx="78">
                  <c:v>53</c:v>
                </c:pt>
                <c:pt idx="79">
                  <c:v>54</c:v>
                </c:pt>
                <c:pt idx="80">
                  <c:v>53</c:v>
                </c:pt>
                <c:pt idx="81">
                  <c:v>53</c:v>
                </c:pt>
                <c:pt idx="82">
                  <c:v>54</c:v>
                </c:pt>
                <c:pt idx="83">
                  <c:v>54</c:v>
                </c:pt>
                <c:pt idx="84">
                  <c:v>54</c:v>
                </c:pt>
                <c:pt idx="85">
                  <c:v>54</c:v>
                </c:pt>
                <c:pt idx="86">
                  <c:v>54</c:v>
                </c:pt>
                <c:pt idx="87">
                  <c:v>49</c:v>
                </c:pt>
                <c:pt idx="88">
                  <c:v>49</c:v>
                </c:pt>
                <c:pt idx="89">
                  <c:v>49</c:v>
                </c:pt>
                <c:pt idx="90">
                  <c:v>47</c:v>
                </c:pt>
                <c:pt idx="91">
                  <c:v>48</c:v>
                </c:pt>
                <c:pt idx="92">
                  <c:v>47</c:v>
                </c:pt>
                <c:pt idx="93">
                  <c:v>49</c:v>
                </c:pt>
                <c:pt idx="94">
                  <c:v>48</c:v>
                </c:pt>
                <c:pt idx="95">
                  <c:v>48</c:v>
                </c:pt>
                <c:pt idx="96">
                  <c:v>47</c:v>
                </c:pt>
                <c:pt idx="97">
                  <c:v>46</c:v>
                </c:pt>
                <c:pt idx="98">
                  <c:v>46</c:v>
                </c:pt>
                <c:pt idx="99">
                  <c:v>46</c:v>
                </c:pt>
                <c:pt idx="100">
                  <c:v>46</c:v>
                </c:pt>
                <c:pt idx="101">
                  <c:v>46</c:v>
                </c:pt>
                <c:pt idx="102">
                  <c:v>46</c:v>
                </c:pt>
                <c:pt idx="103">
                  <c:v>47</c:v>
                </c:pt>
                <c:pt idx="104">
                  <c:v>48</c:v>
                </c:pt>
                <c:pt idx="105">
                  <c:v>49</c:v>
                </c:pt>
                <c:pt idx="106">
                  <c:v>49</c:v>
                </c:pt>
                <c:pt idx="107">
                  <c:v>48</c:v>
                </c:pt>
                <c:pt idx="108">
                  <c:v>49</c:v>
                </c:pt>
                <c:pt idx="109">
                  <c:v>49</c:v>
                </c:pt>
                <c:pt idx="110">
                  <c:v>48</c:v>
                </c:pt>
                <c:pt idx="111">
                  <c:v>49</c:v>
                </c:pt>
                <c:pt idx="112">
                  <c:v>47</c:v>
                </c:pt>
                <c:pt idx="113">
                  <c:v>47</c:v>
                </c:pt>
                <c:pt idx="114">
                  <c:v>48</c:v>
                </c:pt>
                <c:pt idx="115">
                  <c:v>47</c:v>
                </c:pt>
                <c:pt idx="116">
                  <c:v>48</c:v>
                </c:pt>
                <c:pt idx="117">
                  <c:v>47</c:v>
                </c:pt>
                <c:pt idx="118">
                  <c:v>47</c:v>
                </c:pt>
                <c:pt idx="119">
                  <c:v>45</c:v>
                </c:pt>
                <c:pt idx="120">
                  <c:v>47</c:v>
                </c:pt>
                <c:pt idx="121">
                  <c:v>44</c:v>
                </c:pt>
                <c:pt idx="122">
                  <c:v>41</c:v>
                </c:pt>
                <c:pt idx="123">
                  <c:v>41</c:v>
                </c:pt>
                <c:pt idx="124">
                  <c:v>45</c:v>
                </c:pt>
                <c:pt idx="125">
                  <c:v>42</c:v>
                </c:pt>
                <c:pt idx="126">
                  <c:v>43</c:v>
                </c:pt>
                <c:pt idx="127">
                  <c:v>43</c:v>
                </c:pt>
                <c:pt idx="128">
                  <c:v>40</c:v>
                </c:pt>
                <c:pt idx="129">
                  <c:v>42</c:v>
                </c:pt>
                <c:pt idx="130">
                  <c:v>41</c:v>
                </c:pt>
                <c:pt idx="131">
                  <c:v>39</c:v>
                </c:pt>
                <c:pt idx="132">
                  <c:v>40</c:v>
                </c:pt>
                <c:pt idx="133">
                  <c:v>41</c:v>
                </c:pt>
                <c:pt idx="134">
                  <c:v>41</c:v>
                </c:pt>
                <c:pt idx="135">
                  <c:v>41</c:v>
                </c:pt>
                <c:pt idx="136">
                  <c:v>44</c:v>
                </c:pt>
                <c:pt idx="137">
                  <c:v>44</c:v>
                </c:pt>
                <c:pt idx="138">
                  <c:v>44</c:v>
                </c:pt>
                <c:pt idx="139">
                  <c:v>44</c:v>
                </c:pt>
                <c:pt idx="140">
                  <c:v>43</c:v>
                </c:pt>
                <c:pt idx="141">
                  <c:v>44</c:v>
                </c:pt>
                <c:pt idx="142">
                  <c:v>45</c:v>
                </c:pt>
                <c:pt idx="143">
                  <c:v>42</c:v>
                </c:pt>
                <c:pt idx="144">
                  <c:v>41</c:v>
                </c:pt>
                <c:pt idx="145">
                  <c:v>40</c:v>
                </c:pt>
                <c:pt idx="146">
                  <c:v>39</c:v>
                </c:pt>
                <c:pt idx="147">
                  <c:v>41</c:v>
                </c:pt>
                <c:pt idx="148">
                  <c:v>41</c:v>
                </c:pt>
                <c:pt idx="149">
                  <c:v>40</c:v>
                </c:pt>
                <c:pt idx="150">
                  <c:v>38</c:v>
                </c:pt>
                <c:pt idx="151">
                  <c:v>39</c:v>
                </c:pt>
                <c:pt idx="152">
                  <c:v>38</c:v>
                </c:pt>
                <c:pt idx="153">
                  <c:v>38</c:v>
                </c:pt>
                <c:pt idx="154">
                  <c:v>37</c:v>
                </c:pt>
                <c:pt idx="155">
                  <c:v>38</c:v>
                </c:pt>
                <c:pt idx="156">
                  <c:v>36</c:v>
                </c:pt>
                <c:pt idx="157">
                  <c:v>37</c:v>
                </c:pt>
                <c:pt idx="158">
                  <c:v>35</c:v>
                </c:pt>
                <c:pt idx="159">
                  <c:v>37</c:v>
                </c:pt>
                <c:pt idx="160">
                  <c:v>36</c:v>
                </c:pt>
                <c:pt idx="161">
                  <c:v>37</c:v>
                </c:pt>
                <c:pt idx="162">
                  <c:v>37</c:v>
                </c:pt>
                <c:pt idx="163">
                  <c:v>38</c:v>
                </c:pt>
                <c:pt idx="164">
                  <c:v>39</c:v>
                </c:pt>
                <c:pt idx="165">
                  <c:v>40</c:v>
                </c:pt>
                <c:pt idx="166">
                  <c:v>41</c:v>
                </c:pt>
                <c:pt idx="167">
                  <c:v>39</c:v>
                </c:pt>
                <c:pt idx="168">
                  <c:v>39</c:v>
                </c:pt>
                <c:pt idx="169">
                  <c:v>38</c:v>
                </c:pt>
                <c:pt idx="170">
                  <c:v>39</c:v>
                </c:pt>
                <c:pt idx="171">
                  <c:v>41</c:v>
                </c:pt>
                <c:pt idx="172">
                  <c:v>38</c:v>
                </c:pt>
                <c:pt idx="173">
                  <c:v>41</c:v>
                </c:pt>
                <c:pt idx="174">
                  <c:v>42</c:v>
                </c:pt>
                <c:pt idx="175">
                  <c:v>42</c:v>
                </c:pt>
                <c:pt idx="176">
                  <c:v>42</c:v>
                </c:pt>
                <c:pt idx="177">
                  <c:v>41</c:v>
                </c:pt>
                <c:pt idx="178">
                  <c:v>42</c:v>
                </c:pt>
                <c:pt idx="179">
                  <c:v>41</c:v>
                </c:pt>
                <c:pt idx="180">
                  <c:v>42</c:v>
                </c:pt>
                <c:pt idx="181">
                  <c:v>40</c:v>
                </c:pt>
                <c:pt idx="182">
                  <c:v>40</c:v>
                </c:pt>
                <c:pt idx="183">
                  <c:v>41</c:v>
                </c:pt>
                <c:pt idx="184">
                  <c:v>41</c:v>
                </c:pt>
                <c:pt idx="185">
                  <c:v>40</c:v>
                </c:pt>
                <c:pt idx="186">
                  <c:v>41</c:v>
                </c:pt>
                <c:pt idx="187">
                  <c:v>42</c:v>
                </c:pt>
                <c:pt idx="188">
                  <c:v>42</c:v>
                </c:pt>
                <c:pt idx="189">
                  <c:v>43</c:v>
                </c:pt>
                <c:pt idx="190">
                  <c:v>42</c:v>
                </c:pt>
                <c:pt idx="191">
                  <c:v>44</c:v>
                </c:pt>
                <c:pt idx="192">
                  <c:v>42</c:v>
                </c:pt>
                <c:pt idx="193">
                  <c:v>42</c:v>
                </c:pt>
                <c:pt idx="194">
                  <c:v>41</c:v>
                </c:pt>
                <c:pt idx="195">
                  <c:v>42</c:v>
                </c:pt>
                <c:pt idx="196">
                  <c:v>41</c:v>
                </c:pt>
                <c:pt idx="197">
                  <c:v>41</c:v>
                </c:pt>
                <c:pt idx="198">
                  <c:v>41</c:v>
                </c:pt>
                <c:pt idx="199">
                  <c:v>42</c:v>
                </c:pt>
                <c:pt idx="200">
                  <c:v>41</c:v>
                </c:pt>
                <c:pt idx="201">
                  <c:v>41</c:v>
                </c:pt>
                <c:pt idx="202">
                  <c:v>40</c:v>
                </c:pt>
                <c:pt idx="203">
                  <c:v>40</c:v>
                </c:pt>
                <c:pt idx="204">
                  <c:v>40</c:v>
                </c:pt>
                <c:pt idx="205">
                  <c:v>40</c:v>
                </c:pt>
                <c:pt idx="206">
                  <c:v>40</c:v>
                </c:pt>
                <c:pt idx="207">
                  <c:v>40</c:v>
                </c:pt>
                <c:pt idx="208">
                  <c:v>40</c:v>
                </c:pt>
                <c:pt idx="209">
                  <c:v>40</c:v>
                </c:pt>
                <c:pt idx="210">
                  <c:v>40</c:v>
                </c:pt>
                <c:pt idx="211">
                  <c:v>41</c:v>
                </c:pt>
                <c:pt idx="212">
                  <c:v>39</c:v>
                </c:pt>
                <c:pt idx="213">
                  <c:v>38</c:v>
                </c:pt>
                <c:pt idx="214">
                  <c:v>35</c:v>
                </c:pt>
                <c:pt idx="215">
                  <c:v>36</c:v>
                </c:pt>
                <c:pt idx="216">
                  <c:v>35</c:v>
                </c:pt>
                <c:pt idx="217">
                  <c:v>33</c:v>
                </c:pt>
                <c:pt idx="218">
                  <c:v>34</c:v>
                </c:pt>
                <c:pt idx="219">
                  <c:v>32</c:v>
                </c:pt>
              </c:numCache>
            </c:numRef>
          </c:val>
          <c:smooth val="0"/>
        </c:ser>
        <c:ser>
          <c:idx val="1"/>
          <c:order val="1"/>
          <c:tx>
            <c:strRef>
              <c:f>House!$C$6</c:f>
              <c:strCache>
                <c:ptCount val="1"/>
                <c:pt idx="0">
                  <c:v>Democratic</c:v>
                </c:pt>
              </c:strCache>
            </c:strRef>
          </c:tx>
          <c:spPr>
            <a:ln w="28575" cap="rnd">
              <a:solidFill>
                <a:srgbClr val="000082"/>
              </a:solidFill>
              <a:round/>
            </a:ln>
            <a:effectLst/>
          </c:spPr>
          <c:marker>
            <c:symbol val="none"/>
          </c:marker>
          <c:cat>
            <c:numRef>
              <c:f>House!$B$7:$B$230</c:f>
              <c:numCache>
                <c:formatCode>m/d/yyyy</c:formatCode>
                <c:ptCount val="224"/>
                <c:pt idx="0">
                  <c:v>42959</c:v>
                </c:pt>
                <c:pt idx="1">
                  <c:v>42960</c:v>
                </c:pt>
                <c:pt idx="2">
                  <c:v>42961</c:v>
                </c:pt>
                <c:pt idx="3">
                  <c:v>42962</c:v>
                </c:pt>
                <c:pt idx="4">
                  <c:v>42963</c:v>
                </c:pt>
                <c:pt idx="5">
                  <c:v>42964</c:v>
                </c:pt>
                <c:pt idx="6">
                  <c:v>42965</c:v>
                </c:pt>
                <c:pt idx="7">
                  <c:v>42966</c:v>
                </c:pt>
                <c:pt idx="8">
                  <c:v>42967</c:v>
                </c:pt>
                <c:pt idx="9">
                  <c:v>42968</c:v>
                </c:pt>
                <c:pt idx="10">
                  <c:v>42969</c:v>
                </c:pt>
                <c:pt idx="11">
                  <c:v>42970</c:v>
                </c:pt>
                <c:pt idx="12">
                  <c:v>42971</c:v>
                </c:pt>
                <c:pt idx="13">
                  <c:v>42972</c:v>
                </c:pt>
                <c:pt idx="14">
                  <c:v>42973</c:v>
                </c:pt>
                <c:pt idx="15">
                  <c:v>42974</c:v>
                </c:pt>
                <c:pt idx="16">
                  <c:v>42975</c:v>
                </c:pt>
                <c:pt idx="17">
                  <c:v>42976</c:v>
                </c:pt>
                <c:pt idx="18">
                  <c:v>42977</c:v>
                </c:pt>
                <c:pt idx="19">
                  <c:v>42978</c:v>
                </c:pt>
                <c:pt idx="20">
                  <c:v>42979</c:v>
                </c:pt>
                <c:pt idx="21">
                  <c:v>42980</c:v>
                </c:pt>
                <c:pt idx="22">
                  <c:v>42981</c:v>
                </c:pt>
                <c:pt idx="23">
                  <c:v>42982</c:v>
                </c:pt>
                <c:pt idx="24">
                  <c:v>42983</c:v>
                </c:pt>
                <c:pt idx="25">
                  <c:v>42984</c:v>
                </c:pt>
                <c:pt idx="26">
                  <c:v>42985</c:v>
                </c:pt>
                <c:pt idx="27">
                  <c:v>42986</c:v>
                </c:pt>
                <c:pt idx="28">
                  <c:v>42987</c:v>
                </c:pt>
                <c:pt idx="29">
                  <c:v>42988</c:v>
                </c:pt>
                <c:pt idx="30">
                  <c:v>42989</c:v>
                </c:pt>
                <c:pt idx="31">
                  <c:v>42990</c:v>
                </c:pt>
                <c:pt idx="32">
                  <c:v>42991</c:v>
                </c:pt>
                <c:pt idx="33">
                  <c:v>42992</c:v>
                </c:pt>
                <c:pt idx="34">
                  <c:v>42993</c:v>
                </c:pt>
                <c:pt idx="35">
                  <c:v>42994</c:v>
                </c:pt>
                <c:pt idx="36">
                  <c:v>42995</c:v>
                </c:pt>
                <c:pt idx="37">
                  <c:v>42996</c:v>
                </c:pt>
                <c:pt idx="38">
                  <c:v>42997</c:v>
                </c:pt>
                <c:pt idx="39">
                  <c:v>42998</c:v>
                </c:pt>
                <c:pt idx="40">
                  <c:v>42999</c:v>
                </c:pt>
                <c:pt idx="41">
                  <c:v>43000</c:v>
                </c:pt>
                <c:pt idx="42">
                  <c:v>43001</c:v>
                </c:pt>
                <c:pt idx="43">
                  <c:v>43002</c:v>
                </c:pt>
                <c:pt idx="44">
                  <c:v>43003</c:v>
                </c:pt>
                <c:pt idx="45">
                  <c:v>43004</c:v>
                </c:pt>
                <c:pt idx="46">
                  <c:v>43005</c:v>
                </c:pt>
                <c:pt idx="47">
                  <c:v>43006</c:v>
                </c:pt>
                <c:pt idx="48">
                  <c:v>43007</c:v>
                </c:pt>
                <c:pt idx="49">
                  <c:v>43008</c:v>
                </c:pt>
                <c:pt idx="50">
                  <c:v>43009</c:v>
                </c:pt>
                <c:pt idx="51">
                  <c:v>43010</c:v>
                </c:pt>
                <c:pt idx="52">
                  <c:v>43011</c:v>
                </c:pt>
                <c:pt idx="53">
                  <c:v>43012</c:v>
                </c:pt>
                <c:pt idx="54">
                  <c:v>43013</c:v>
                </c:pt>
                <c:pt idx="55">
                  <c:v>43014</c:v>
                </c:pt>
                <c:pt idx="56">
                  <c:v>43015</c:v>
                </c:pt>
                <c:pt idx="57">
                  <c:v>43016</c:v>
                </c:pt>
                <c:pt idx="58">
                  <c:v>43017</c:v>
                </c:pt>
                <c:pt idx="59">
                  <c:v>43018</c:v>
                </c:pt>
                <c:pt idx="60">
                  <c:v>43019</c:v>
                </c:pt>
                <c:pt idx="61">
                  <c:v>43020</c:v>
                </c:pt>
                <c:pt idx="62">
                  <c:v>43021</c:v>
                </c:pt>
                <c:pt idx="63">
                  <c:v>43022</c:v>
                </c:pt>
                <c:pt idx="64">
                  <c:v>43023</c:v>
                </c:pt>
                <c:pt idx="65">
                  <c:v>43024</c:v>
                </c:pt>
                <c:pt idx="66">
                  <c:v>43025</c:v>
                </c:pt>
                <c:pt idx="67">
                  <c:v>43026</c:v>
                </c:pt>
                <c:pt idx="68">
                  <c:v>43027</c:v>
                </c:pt>
                <c:pt idx="69">
                  <c:v>43028</c:v>
                </c:pt>
                <c:pt idx="70">
                  <c:v>43029</c:v>
                </c:pt>
                <c:pt idx="71">
                  <c:v>43030</c:v>
                </c:pt>
                <c:pt idx="72">
                  <c:v>43031</c:v>
                </c:pt>
                <c:pt idx="73">
                  <c:v>43032</c:v>
                </c:pt>
                <c:pt idx="74">
                  <c:v>43033</c:v>
                </c:pt>
                <c:pt idx="75">
                  <c:v>43034</c:v>
                </c:pt>
                <c:pt idx="76">
                  <c:v>43035</c:v>
                </c:pt>
                <c:pt idx="77">
                  <c:v>43036</c:v>
                </c:pt>
                <c:pt idx="78">
                  <c:v>43037</c:v>
                </c:pt>
                <c:pt idx="79">
                  <c:v>43038</c:v>
                </c:pt>
                <c:pt idx="80">
                  <c:v>43039</c:v>
                </c:pt>
                <c:pt idx="81">
                  <c:v>43040</c:v>
                </c:pt>
                <c:pt idx="82">
                  <c:v>43041</c:v>
                </c:pt>
                <c:pt idx="83">
                  <c:v>43042</c:v>
                </c:pt>
                <c:pt idx="84">
                  <c:v>43043</c:v>
                </c:pt>
                <c:pt idx="85">
                  <c:v>43044</c:v>
                </c:pt>
                <c:pt idx="86">
                  <c:v>43045</c:v>
                </c:pt>
                <c:pt idx="87">
                  <c:v>43046</c:v>
                </c:pt>
                <c:pt idx="88">
                  <c:v>43047</c:v>
                </c:pt>
                <c:pt idx="89">
                  <c:v>43048</c:v>
                </c:pt>
                <c:pt idx="90">
                  <c:v>43049</c:v>
                </c:pt>
                <c:pt idx="91">
                  <c:v>43050</c:v>
                </c:pt>
                <c:pt idx="92">
                  <c:v>43051</c:v>
                </c:pt>
                <c:pt idx="93">
                  <c:v>43052</c:v>
                </c:pt>
                <c:pt idx="94">
                  <c:v>43053</c:v>
                </c:pt>
                <c:pt idx="95">
                  <c:v>43054</c:v>
                </c:pt>
                <c:pt idx="96">
                  <c:v>43055</c:v>
                </c:pt>
                <c:pt idx="97">
                  <c:v>43056</c:v>
                </c:pt>
                <c:pt idx="98">
                  <c:v>43057</c:v>
                </c:pt>
                <c:pt idx="99">
                  <c:v>43058</c:v>
                </c:pt>
                <c:pt idx="100">
                  <c:v>43059</c:v>
                </c:pt>
                <c:pt idx="101">
                  <c:v>43060</c:v>
                </c:pt>
                <c:pt idx="102">
                  <c:v>43061</c:v>
                </c:pt>
                <c:pt idx="103">
                  <c:v>43062</c:v>
                </c:pt>
                <c:pt idx="104">
                  <c:v>43063</c:v>
                </c:pt>
                <c:pt idx="105">
                  <c:v>43064</c:v>
                </c:pt>
                <c:pt idx="106">
                  <c:v>43065</c:v>
                </c:pt>
                <c:pt idx="107">
                  <c:v>43066</c:v>
                </c:pt>
                <c:pt idx="108">
                  <c:v>43067</c:v>
                </c:pt>
                <c:pt idx="109">
                  <c:v>43068</c:v>
                </c:pt>
                <c:pt idx="110">
                  <c:v>43069</c:v>
                </c:pt>
                <c:pt idx="111">
                  <c:v>43070</c:v>
                </c:pt>
                <c:pt idx="112">
                  <c:v>43071</c:v>
                </c:pt>
                <c:pt idx="113">
                  <c:v>43072</c:v>
                </c:pt>
                <c:pt idx="114">
                  <c:v>43073</c:v>
                </c:pt>
                <c:pt idx="115">
                  <c:v>43074</c:v>
                </c:pt>
                <c:pt idx="116">
                  <c:v>43075</c:v>
                </c:pt>
                <c:pt idx="117">
                  <c:v>43076</c:v>
                </c:pt>
                <c:pt idx="118">
                  <c:v>43077</c:v>
                </c:pt>
                <c:pt idx="119">
                  <c:v>43078</c:v>
                </c:pt>
                <c:pt idx="120">
                  <c:v>43079</c:v>
                </c:pt>
                <c:pt idx="121">
                  <c:v>43080</c:v>
                </c:pt>
                <c:pt idx="122">
                  <c:v>43081</c:v>
                </c:pt>
                <c:pt idx="123">
                  <c:v>43082</c:v>
                </c:pt>
                <c:pt idx="124">
                  <c:v>43083</c:v>
                </c:pt>
                <c:pt idx="125">
                  <c:v>43084</c:v>
                </c:pt>
                <c:pt idx="126">
                  <c:v>43085</c:v>
                </c:pt>
                <c:pt idx="127">
                  <c:v>43086</c:v>
                </c:pt>
                <c:pt idx="128">
                  <c:v>43087</c:v>
                </c:pt>
                <c:pt idx="129">
                  <c:v>43088</c:v>
                </c:pt>
                <c:pt idx="130">
                  <c:v>43089</c:v>
                </c:pt>
                <c:pt idx="131">
                  <c:v>43090</c:v>
                </c:pt>
                <c:pt idx="132">
                  <c:v>43091</c:v>
                </c:pt>
                <c:pt idx="133">
                  <c:v>43092</c:v>
                </c:pt>
                <c:pt idx="134">
                  <c:v>43093</c:v>
                </c:pt>
                <c:pt idx="135">
                  <c:v>43094</c:v>
                </c:pt>
                <c:pt idx="136">
                  <c:v>43095</c:v>
                </c:pt>
                <c:pt idx="137">
                  <c:v>43096</c:v>
                </c:pt>
                <c:pt idx="138">
                  <c:v>43097</c:v>
                </c:pt>
                <c:pt idx="139">
                  <c:v>43098</c:v>
                </c:pt>
                <c:pt idx="140">
                  <c:v>43099</c:v>
                </c:pt>
                <c:pt idx="141">
                  <c:v>43100</c:v>
                </c:pt>
                <c:pt idx="142">
                  <c:v>43101</c:v>
                </c:pt>
                <c:pt idx="143">
                  <c:v>43102</c:v>
                </c:pt>
                <c:pt idx="144">
                  <c:v>43103</c:v>
                </c:pt>
                <c:pt idx="145">
                  <c:v>43104</c:v>
                </c:pt>
                <c:pt idx="146">
                  <c:v>43105</c:v>
                </c:pt>
                <c:pt idx="147">
                  <c:v>43106</c:v>
                </c:pt>
                <c:pt idx="148">
                  <c:v>43107</c:v>
                </c:pt>
                <c:pt idx="149">
                  <c:v>43108</c:v>
                </c:pt>
                <c:pt idx="150">
                  <c:v>43109</c:v>
                </c:pt>
                <c:pt idx="151">
                  <c:v>43110</c:v>
                </c:pt>
                <c:pt idx="152">
                  <c:v>43111</c:v>
                </c:pt>
                <c:pt idx="153">
                  <c:v>43112</c:v>
                </c:pt>
                <c:pt idx="154">
                  <c:v>43113</c:v>
                </c:pt>
                <c:pt idx="155">
                  <c:v>43114</c:v>
                </c:pt>
                <c:pt idx="156">
                  <c:v>43115</c:v>
                </c:pt>
                <c:pt idx="157">
                  <c:v>43116</c:v>
                </c:pt>
                <c:pt idx="158">
                  <c:v>43117</c:v>
                </c:pt>
                <c:pt idx="159">
                  <c:v>43118</c:v>
                </c:pt>
                <c:pt idx="160">
                  <c:v>43119</c:v>
                </c:pt>
                <c:pt idx="161">
                  <c:v>43120</c:v>
                </c:pt>
                <c:pt idx="162">
                  <c:v>43121</c:v>
                </c:pt>
                <c:pt idx="163">
                  <c:v>43122</c:v>
                </c:pt>
                <c:pt idx="164">
                  <c:v>43123</c:v>
                </c:pt>
                <c:pt idx="165">
                  <c:v>43124</c:v>
                </c:pt>
                <c:pt idx="166">
                  <c:v>43125</c:v>
                </c:pt>
                <c:pt idx="167">
                  <c:v>43126</c:v>
                </c:pt>
                <c:pt idx="168">
                  <c:v>43127</c:v>
                </c:pt>
                <c:pt idx="169">
                  <c:v>43128</c:v>
                </c:pt>
                <c:pt idx="170">
                  <c:v>43129</c:v>
                </c:pt>
                <c:pt idx="171">
                  <c:v>43130</c:v>
                </c:pt>
                <c:pt idx="172">
                  <c:v>43131</c:v>
                </c:pt>
                <c:pt idx="173">
                  <c:v>43132</c:v>
                </c:pt>
                <c:pt idx="174">
                  <c:v>43133</c:v>
                </c:pt>
                <c:pt idx="175">
                  <c:v>43134</c:v>
                </c:pt>
                <c:pt idx="176">
                  <c:v>43135</c:v>
                </c:pt>
                <c:pt idx="177">
                  <c:v>43136</c:v>
                </c:pt>
                <c:pt idx="178">
                  <c:v>43137</c:v>
                </c:pt>
                <c:pt idx="179">
                  <c:v>43138</c:v>
                </c:pt>
                <c:pt idx="180">
                  <c:v>43139</c:v>
                </c:pt>
                <c:pt idx="181">
                  <c:v>43140</c:v>
                </c:pt>
                <c:pt idx="182">
                  <c:v>43141</c:v>
                </c:pt>
                <c:pt idx="183">
                  <c:v>43142</c:v>
                </c:pt>
                <c:pt idx="184">
                  <c:v>43143</c:v>
                </c:pt>
                <c:pt idx="185">
                  <c:v>43144</c:v>
                </c:pt>
                <c:pt idx="186">
                  <c:v>43145</c:v>
                </c:pt>
                <c:pt idx="187">
                  <c:v>43146</c:v>
                </c:pt>
                <c:pt idx="188">
                  <c:v>43147</c:v>
                </c:pt>
                <c:pt idx="189">
                  <c:v>43148</c:v>
                </c:pt>
                <c:pt idx="190">
                  <c:v>43149</c:v>
                </c:pt>
                <c:pt idx="191">
                  <c:v>43150</c:v>
                </c:pt>
                <c:pt idx="192">
                  <c:v>43151</c:v>
                </c:pt>
                <c:pt idx="193">
                  <c:v>43152</c:v>
                </c:pt>
                <c:pt idx="194">
                  <c:v>43153</c:v>
                </c:pt>
                <c:pt idx="195">
                  <c:v>43154</c:v>
                </c:pt>
                <c:pt idx="196">
                  <c:v>43155</c:v>
                </c:pt>
                <c:pt idx="197">
                  <c:v>43156</c:v>
                </c:pt>
                <c:pt idx="198">
                  <c:v>43157</c:v>
                </c:pt>
                <c:pt idx="199">
                  <c:v>43158</c:v>
                </c:pt>
                <c:pt idx="200">
                  <c:v>43159</c:v>
                </c:pt>
                <c:pt idx="201">
                  <c:v>43160</c:v>
                </c:pt>
                <c:pt idx="202">
                  <c:v>43161</c:v>
                </c:pt>
                <c:pt idx="203">
                  <c:v>43162</c:v>
                </c:pt>
                <c:pt idx="204">
                  <c:v>43163</c:v>
                </c:pt>
                <c:pt idx="205">
                  <c:v>43164</c:v>
                </c:pt>
                <c:pt idx="206">
                  <c:v>43165</c:v>
                </c:pt>
                <c:pt idx="207">
                  <c:v>43166</c:v>
                </c:pt>
                <c:pt idx="208">
                  <c:v>43167</c:v>
                </c:pt>
                <c:pt idx="209">
                  <c:v>43168</c:v>
                </c:pt>
                <c:pt idx="210">
                  <c:v>43169</c:v>
                </c:pt>
                <c:pt idx="211">
                  <c:v>43170</c:v>
                </c:pt>
                <c:pt idx="212">
                  <c:v>43171</c:v>
                </c:pt>
                <c:pt idx="213">
                  <c:v>43172</c:v>
                </c:pt>
                <c:pt idx="214">
                  <c:v>43173</c:v>
                </c:pt>
                <c:pt idx="215">
                  <c:v>43174</c:v>
                </c:pt>
                <c:pt idx="216">
                  <c:v>43175</c:v>
                </c:pt>
                <c:pt idx="217">
                  <c:v>43176</c:v>
                </c:pt>
                <c:pt idx="218">
                  <c:v>43177</c:v>
                </c:pt>
                <c:pt idx="219">
                  <c:v>43178</c:v>
                </c:pt>
              </c:numCache>
            </c:numRef>
          </c:cat>
          <c:val>
            <c:numRef>
              <c:f>House!$C$7:$C$230</c:f>
              <c:numCache>
                <c:formatCode>General</c:formatCode>
                <c:ptCount val="224"/>
                <c:pt idx="0">
                  <c:v>48</c:v>
                </c:pt>
                <c:pt idx="1">
                  <c:v>48</c:v>
                </c:pt>
                <c:pt idx="2">
                  <c:v>48</c:v>
                </c:pt>
                <c:pt idx="3">
                  <c:v>50</c:v>
                </c:pt>
                <c:pt idx="4">
                  <c:v>48</c:v>
                </c:pt>
                <c:pt idx="5">
                  <c:v>49</c:v>
                </c:pt>
                <c:pt idx="6">
                  <c:v>48</c:v>
                </c:pt>
                <c:pt idx="7">
                  <c:v>49</c:v>
                </c:pt>
                <c:pt idx="8">
                  <c:v>49</c:v>
                </c:pt>
                <c:pt idx="9">
                  <c:v>48</c:v>
                </c:pt>
                <c:pt idx="10">
                  <c:v>49</c:v>
                </c:pt>
                <c:pt idx="11">
                  <c:v>49</c:v>
                </c:pt>
                <c:pt idx="12">
                  <c:v>49</c:v>
                </c:pt>
                <c:pt idx="13">
                  <c:v>48</c:v>
                </c:pt>
                <c:pt idx="14">
                  <c:v>49</c:v>
                </c:pt>
                <c:pt idx="15">
                  <c:v>49</c:v>
                </c:pt>
                <c:pt idx="16">
                  <c:v>49</c:v>
                </c:pt>
                <c:pt idx="17">
                  <c:v>50</c:v>
                </c:pt>
                <c:pt idx="18">
                  <c:v>50</c:v>
                </c:pt>
                <c:pt idx="19">
                  <c:v>48</c:v>
                </c:pt>
                <c:pt idx="20">
                  <c:v>48</c:v>
                </c:pt>
                <c:pt idx="21">
                  <c:v>48</c:v>
                </c:pt>
                <c:pt idx="22">
                  <c:v>48</c:v>
                </c:pt>
                <c:pt idx="23">
                  <c:v>48</c:v>
                </c:pt>
                <c:pt idx="24">
                  <c:v>48</c:v>
                </c:pt>
                <c:pt idx="25">
                  <c:v>48</c:v>
                </c:pt>
                <c:pt idx="26">
                  <c:v>49</c:v>
                </c:pt>
                <c:pt idx="27">
                  <c:v>49</c:v>
                </c:pt>
                <c:pt idx="28">
                  <c:v>49</c:v>
                </c:pt>
                <c:pt idx="29">
                  <c:v>49</c:v>
                </c:pt>
                <c:pt idx="30">
                  <c:v>50</c:v>
                </c:pt>
                <c:pt idx="31">
                  <c:v>50</c:v>
                </c:pt>
                <c:pt idx="32">
                  <c:v>51</c:v>
                </c:pt>
                <c:pt idx="33">
                  <c:v>50</c:v>
                </c:pt>
                <c:pt idx="34">
                  <c:v>50</c:v>
                </c:pt>
                <c:pt idx="35">
                  <c:v>50</c:v>
                </c:pt>
                <c:pt idx="36">
                  <c:v>49</c:v>
                </c:pt>
                <c:pt idx="37">
                  <c:v>49</c:v>
                </c:pt>
                <c:pt idx="38">
                  <c:v>49</c:v>
                </c:pt>
                <c:pt idx="39">
                  <c:v>50</c:v>
                </c:pt>
                <c:pt idx="40">
                  <c:v>50</c:v>
                </c:pt>
                <c:pt idx="41">
                  <c:v>48</c:v>
                </c:pt>
                <c:pt idx="42">
                  <c:v>49</c:v>
                </c:pt>
                <c:pt idx="43">
                  <c:v>49</c:v>
                </c:pt>
                <c:pt idx="44">
                  <c:v>49</c:v>
                </c:pt>
                <c:pt idx="45">
                  <c:v>49</c:v>
                </c:pt>
                <c:pt idx="46">
                  <c:v>50</c:v>
                </c:pt>
                <c:pt idx="47">
                  <c:v>51</c:v>
                </c:pt>
                <c:pt idx="48">
                  <c:v>51</c:v>
                </c:pt>
                <c:pt idx="49">
                  <c:v>52</c:v>
                </c:pt>
                <c:pt idx="50">
                  <c:v>51</c:v>
                </c:pt>
                <c:pt idx="51">
                  <c:v>50</c:v>
                </c:pt>
                <c:pt idx="52">
                  <c:v>50</c:v>
                </c:pt>
                <c:pt idx="53">
                  <c:v>50</c:v>
                </c:pt>
                <c:pt idx="54">
                  <c:v>51</c:v>
                </c:pt>
                <c:pt idx="55">
                  <c:v>51</c:v>
                </c:pt>
                <c:pt idx="56">
                  <c:v>50</c:v>
                </c:pt>
                <c:pt idx="57">
                  <c:v>50</c:v>
                </c:pt>
                <c:pt idx="58">
                  <c:v>50</c:v>
                </c:pt>
                <c:pt idx="59">
                  <c:v>49</c:v>
                </c:pt>
                <c:pt idx="60">
                  <c:v>49</c:v>
                </c:pt>
                <c:pt idx="61">
                  <c:v>49</c:v>
                </c:pt>
                <c:pt idx="62">
                  <c:v>50</c:v>
                </c:pt>
                <c:pt idx="63">
                  <c:v>51</c:v>
                </c:pt>
                <c:pt idx="64">
                  <c:v>51</c:v>
                </c:pt>
                <c:pt idx="65">
                  <c:v>51</c:v>
                </c:pt>
                <c:pt idx="66">
                  <c:v>50</c:v>
                </c:pt>
                <c:pt idx="67">
                  <c:v>51</c:v>
                </c:pt>
                <c:pt idx="68">
                  <c:v>52</c:v>
                </c:pt>
                <c:pt idx="69">
                  <c:v>52</c:v>
                </c:pt>
                <c:pt idx="70">
                  <c:v>51</c:v>
                </c:pt>
                <c:pt idx="71">
                  <c:v>47</c:v>
                </c:pt>
                <c:pt idx="72">
                  <c:v>49</c:v>
                </c:pt>
                <c:pt idx="73">
                  <c:v>49</c:v>
                </c:pt>
                <c:pt idx="74">
                  <c:v>48</c:v>
                </c:pt>
                <c:pt idx="75">
                  <c:v>48</c:v>
                </c:pt>
                <c:pt idx="76">
                  <c:v>48</c:v>
                </c:pt>
                <c:pt idx="77">
                  <c:v>47</c:v>
                </c:pt>
                <c:pt idx="78">
                  <c:v>48</c:v>
                </c:pt>
                <c:pt idx="79">
                  <c:v>50</c:v>
                </c:pt>
                <c:pt idx="80">
                  <c:v>49</c:v>
                </c:pt>
                <c:pt idx="81">
                  <c:v>48</c:v>
                </c:pt>
                <c:pt idx="82">
                  <c:v>48</c:v>
                </c:pt>
                <c:pt idx="83">
                  <c:v>48</c:v>
                </c:pt>
                <c:pt idx="84">
                  <c:v>48</c:v>
                </c:pt>
                <c:pt idx="85">
                  <c:v>48</c:v>
                </c:pt>
                <c:pt idx="86">
                  <c:v>47</c:v>
                </c:pt>
                <c:pt idx="87">
                  <c:v>53</c:v>
                </c:pt>
                <c:pt idx="88">
                  <c:v>53</c:v>
                </c:pt>
                <c:pt idx="89">
                  <c:v>52</c:v>
                </c:pt>
                <c:pt idx="90">
                  <c:v>53</c:v>
                </c:pt>
                <c:pt idx="91">
                  <c:v>53</c:v>
                </c:pt>
                <c:pt idx="92">
                  <c:v>53</c:v>
                </c:pt>
                <c:pt idx="93">
                  <c:v>53</c:v>
                </c:pt>
                <c:pt idx="94">
                  <c:v>52</c:v>
                </c:pt>
                <c:pt idx="95">
                  <c:v>55</c:v>
                </c:pt>
                <c:pt idx="96">
                  <c:v>54</c:v>
                </c:pt>
                <c:pt idx="97">
                  <c:v>54</c:v>
                </c:pt>
                <c:pt idx="98">
                  <c:v>56</c:v>
                </c:pt>
                <c:pt idx="99">
                  <c:v>56</c:v>
                </c:pt>
                <c:pt idx="100">
                  <c:v>55</c:v>
                </c:pt>
                <c:pt idx="101">
                  <c:v>56</c:v>
                </c:pt>
                <c:pt idx="102">
                  <c:v>55</c:v>
                </c:pt>
                <c:pt idx="103">
                  <c:v>55</c:v>
                </c:pt>
                <c:pt idx="104">
                  <c:v>54</c:v>
                </c:pt>
                <c:pt idx="105">
                  <c:v>56</c:v>
                </c:pt>
                <c:pt idx="106">
                  <c:v>53</c:v>
                </c:pt>
                <c:pt idx="107">
                  <c:v>54</c:v>
                </c:pt>
                <c:pt idx="108">
                  <c:v>53</c:v>
                </c:pt>
                <c:pt idx="109">
                  <c:v>53</c:v>
                </c:pt>
                <c:pt idx="110">
                  <c:v>52</c:v>
                </c:pt>
                <c:pt idx="111">
                  <c:v>51</c:v>
                </c:pt>
                <c:pt idx="112">
                  <c:v>54</c:v>
                </c:pt>
                <c:pt idx="113">
                  <c:v>55</c:v>
                </c:pt>
                <c:pt idx="114">
                  <c:v>54</c:v>
                </c:pt>
                <c:pt idx="115">
                  <c:v>56</c:v>
                </c:pt>
                <c:pt idx="116">
                  <c:v>56</c:v>
                </c:pt>
                <c:pt idx="117">
                  <c:v>55</c:v>
                </c:pt>
                <c:pt idx="118">
                  <c:v>55</c:v>
                </c:pt>
                <c:pt idx="119">
                  <c:v>55</c:v>
                </c:pt>
                <c:pt idx="120">
                  <c:v>56</c:v>
                </c:pt>
                <c:pt idx="121">
                  <c:v>55</c:v>
                </c:pt>
                <c:pt idx="122">
                  <c:v>66</c:v>
                </c:pt>
                <c:pt idx="123">
                  <c:v>62</c:v>
                </c:pt>
                <c:pt idx="124">
                  <c:v>60</c:v>
                </c:pt>
                <c:pt idx="125">
                  <c:v>59</c:v>
                </c:pt>
                <c:pt idx="126">
                  <c:v>59</c:v>
                </c:pt>
                <c:pt idx="127">
                  <c:v>61</c:v>
                </c:pt>
                <c:pt idx="128">
                  <c:v>62</c:v>
                </c:pt>
                <c:pt idx="129">
                  <c:v>63</c:v>
                </c:pt>
                <c:pt idx="130">
                  <c:v>61</c:v>
                </c:pt>
                <c:pt idx="131">
                  <c:v>63</c:v>
                </c:pt>
                <c:pt idx="132">
                  <c:v>64</c:v>
                </c:pt>
                <c:pt idx="133">
                  <c:v>64</c:v>
                </c:pt>
                <c:pt idx="134">
                  <c:v>59</c:v>
                </c:pt>
                <c:pt idx="135">
                  <c:v>61</c:v>
                </c:pt>
                <c:pt idx="136">
                  <c:v>63</c:v>
                </c:pt>
                <c:pt idx="137">
                  <c:v>58</c:v>
                </c:pt>
                <c:pt idx="138">
                  <c:v>61</c:v>
                </c:pt>
                <c:pt idx="139">
                  <c:v>60</c:v>
                </c:pt>
                <c:pt idx="140">
                  <c:v>59</c:v>
                </c:pt>
                <c:pt idx="141">
                  <c:v>59</c:v>
                </c:pt>
                <c:pt idx="142">
                  <c:v>60</c:v>
                </c:pt>
                <c:pt idx="143">
                  <c:v>62</c:v>
                </c:pt>
                <c:pt idx="144">
                  <c:v>62</c:v>
                </c:pt>
                <c:pt idx="145">
                  <c:v>62</c:v>
                </c:pt>
                <c:pt idx="146">
                  <c:v>64</c:v>
                </c:pt>
                <c:pt idx="147">
                  <c:v>63</c:v>
                </c:pt>
                <c:pt idx="148">
                  <c:v>64</c:v>
                </c:pt>
                <c:pt idx="149">
                  <c:v>63</c:v>
                </c:pt>
                <c:pt idx="150">
                  <c:v>63</c:v>
                </c:pt>
                <c:pt idx="151">
                  <c:v>64</c:v>
                </c:pt>
                <c:pt idx="152">
                  <c:v>65</c:v>
                </c:pt>
                <c:pt idx="153">
                  <c:v>65</c:v>
                </c:pt>
                <c:pt idx="154">
                  <c:v>65</c:v>
                </c:pt>
                <c:pt idx="155">
                  <c:v>67</c:v>
                </c:pt>
                <c:pt idx="156">
                  <c:v>66</c:v>
                </c:pt>
                <c:pt idx="157">
                  <c:v>64</c:v>
                </c:pt>
                <c:pt idx="158">
                  <c:v>67</c:v>
                </c:pt>
                <c:pt idx="159">
                  <c:v>65</c:v>
                </c:pt>
                <c:pt idx="160">
                  <c:v>65</c:v>
                </c:pt>
                <c:pt idx="161">
                  <c:v>67</c:v>
                </c:pt>
                <c:pt idx="162">
                  <c:v>63</c:v>
                </c:pt>
                <c:pt idx="163">
                  <c:v>64</c:v>
                </c:pt>
                <c:pt idx="164">
                  <c:v>64</c:v>
                </c:pt>
                <c:pt idx="165">
                  <c:v>63</c:v>
                </c:pt>
                <c:pt idx="166">
                  <c:v>64</c:v>
                </c:pt>
                <c:pt idx="167">
                  <c:v>63</c:v>
                </c:pt>
                <c:pt idx="168">
                  <c:v>65</c:v>
                </c:pt>
                <c:pt idx="169">
                  <c:v>65</c:v>
                </c:pt>
                <c:pt idx="170">
                  <c:v>65</c:v>
                </c:pt>
                <c:pt idx="171">
                  <c:v>65</c:v>
                </c:pt>
                <c:pt idx="172">
                  <c:v>61</c:v>
                </c:pt>
                <c:pt idx="173">
                  <c:v>62</c:v>
                </c:pt>
                <c:pt idx="174">
                  <c:v>61</c:v>
                </c:pt>
                <c:pt idx="175">
                  <c:v>61</c:v>
                </c:pt>
                <c:pt idx="176">
                  <c:v>62</c:v>
                </c:pt>
                <c:pt idx="177">
                  <c:v>63</c:v>
                </c:pt>
                <c:pt idx="178">
                  <c:v>62</c:v>
                </c:pt>
                <c:pt idx="179">
                  <c:v>62</c:v>
                </c:pt>
                <c:pt idx="180">
                  <c:v>61</c:v>
                </c:pt>
                <c:pt idx="181">
                  <c:v>62</c:v>
                </c:pt>
                <c:pt idx="182">
                  <c:v>62</c:v>
                </c:pt>
                <c:pt idx="183">
                  <c:v>63</c:v>
                </c:pt>
                <c:pt idx="184">
                  <c:v>62</c:v>
                </c:pt>
                <c:pt idx="185">
                  <c:v>62</c:v>
                </c:pt>
                <c:pt idx="186">
                  <c:v>61</c:v>
                </c:pt>
                <c:pt idx="187">
                  <c:v>60</c:v>
                </c:pt>
                <c:pt idx="188">
                  <c:v>60</c:v>
                </c:pt>
                <c:pt idx="189">
                  <c:v>61</c:v>
                </c:pt>
                <c:pt idx="190">
                  <c:v>59</c:v>
                </c:pt>
                <c:pt idx="191">
                  <c:v>62</c:v>
                </c:pt>
                <c:pt idx="192">
                  <c:v>62</c:v>
                </c:pt>
                <c:pt idx="193">
                  <c:v>61</c:v>
                </c:pt>
                <c:pt idx="194">
                  <c:v>62</c:v>
                </c:pt>
                <c:pt idx="195">
                  <c:v>62</c:v>
                </c:pt>
                <c:pt idx="196">
                  <c:v>62</c:v>
                </c:pt>
                <c:pt idx="197">
                  <c:v>61</c:v>
                </c:pt>
                <c:pt idx="198">
                  <c:v>62</c:v>
                </c:pt>
                <c:pt idx="199">
                  <c:v>64</c:v>
                </c:pt>
                <c:pt idx="200">
                  <c:v>63</c:v>
                </c:pt>
                <c:pt idx="201">
                  <c:v>63</c:v>
                </c:pt>
                <c:pt idx="202">
                  <c:v>63</c:v>
                </c:pt>
                <c:pt idx="203">
                  <c:v>63</c:v>
                </c:pt>
                <c:pt idx="204">
                  <c:v>62</c:v>
                </c:pt>
                <c:pt idx="205">
                  <c:v>62</c:v>
                </c:pt>
                <c:pt idx="206">
                  <c:v>63</c:v>
                </c:pt>
                <c:pt idx="207">
                  <c:v>62</c:v>
                </c:pt>
                <c:pt idx="208">
                  <c:v>63</c:v>
                </c:pt>
                <c:pt idx="209">
                  <c:v>62</c:v>
                </c:pt>
                <c:pt idx="210">
                  <c:v>63</c:v>
                </c:pt>
                <c:pt idx="211">
                  <c:v>63</c:v>
                </c:pt>
                <c:pt idx="212">
                  <c:v>64</c:v>
                </c:pt>
                <c:pt idx="213">
                  <c:v>66</c:v>
                </c:pt>
                <c:pt idx="214">
                  <c:v>67</c:v>
                </c:pt>
                <c:pt idx="215">
                  <c:v>66</c:v>
                </c:pt>
                <c:pt idx="216">
                  <c:v>67</c:v>
                </c:pt>
                <c:pt idx="217">
                  <c:v>68</c:v>
                </c:pt>
                <c:pt idx="218">
                  <c:v>68</c:v>
                </c:pt>
                <c:pt idx="219">
                  <c:v>68</c:v>
                </c:pt>
              </c:numCache>
            </c:numRef>
          </c:val>
          <c:smooth val="0"/>
        </c:ser>
        <c:dLbls>
          <c:showLegendKey val="0"/>
          <c:showVal val="0"/>
          <c:showCatName val="0"/>
          <c:showSerName val="0"/>
          <c:showPercent val="0"/>
          <c:showBubbleSize val="0"/>
        </c:dLbls>
        <c:smooth val="0"/>
        <c:axId val="-128071936"/>
        <c:axId val="-128071392"/>
      </c:lineChart>
      <c:dateAx>
        <c:axId val="-128071936"/>
        <c:scaling>
          <c:orientation val="minMax"/>
          <c:min val="42959"/>
        </c:scaling>
        <c:delete val="0"/>
        <c:axPos val="b"/>
        <c:numFmt formatCode="m/d/yy;@" sourceLinked="0"/>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28071392"/>
        <c:crosses val="autoZero"/>
        <c:auto val="1"/>
        <c:lblOffset val="100"/>
        <c:baseTimeUnit val="days"/>
        <c:majorUnit val="1"/>
        <c:majorTimeUnit val="months"/>
      </c:dateAx>
      <c:valAx>
        <c:axId val="-128071392"/>
        <c:scaling>
          <c:orientation val="minMax"/>
          <c:min val="30"/>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28071936"/>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aseline="0">
                <a:solidFill>
                  <a:srgbClr val="000099"/>
                </a:solidFill>
              </a:rPr>
              <a:t>Capex Plans vs. Actual Capex</a:t>
            </a:r>
            <a:endParaRPr lang="en-US" sz="1400">
              <a:solidFill>
                <a:srgbClr val="000099"/>
              </a:solidFill>
            </a:endParaRPr>
          </a:p>
        </c:rich>
      </c:tx>
      <c:layout>
        <c:manualLayout>
          <c:xMode val="edge"/>
          <c:yMode val="edge"/>
          <c:x val="0.29123974218412574"/>
          <c:y val="3.4532464736850454E-2"/>
        </c:manualLayout>
      </c:layout>
      <c:overlay val="0"/>
    </c:title>
    <c:autoTitleDeleted val="0"/>
    <c:plotArea>
      <c:layout>
        <c:manualLayout>
          <c:layoutTarget val="inner"/>
          <c:xMode val="edge"/>
          <c:yMode val="edge"/>
          <c:x val="6.7749312090175179E-2"/>
          <c:y val="0.12057384290378338"/>
          <c:w val="0.88202508211291331"/>
          <c:h val="0.68685163419582973"/>
        </c:manualLayout>
      </c:layout>
      <c:barChart>
        <c:barDir val="col"/>
        <c:grouping val="clustered"/>
        <c:varyColors val="0"/>
        <c:ser>
          <c:idx val="1"/>
          <c:order val="1"/>
          <c:tx>
            <c:strRef>
              <c:f>'Monthly Composite'!$R$4</c:f>
              <c:strCache>
                <c:ptCount val="1"/>
                <c:pt idx="0">
                  <c:v>Equipment Spending (SAAR, YoY%, RHS)</c:v>
                </c:pt>
              </c:strCache>
            </c:strRef>
          </c:tx>
          <c:spPr>
            <a:solidFill>
              <a:srgbClr val="000099"/>
            </a:solidFill>
            <a:ln w="19050">
              <a:solidFill>
                <a:srgbClr val="000099"/>
              </a:solidFill>
            </a:ln>
          </c:spPr>
          <c:invertIfNegative val="0"/>
          <c:cat>
            <c:numRef>
              <c:f>'Monthly Composite'!$P$5:$P$238</c:f>
              <c:numCache>
                <c:formatCode>m/d/yyyy</c:formatCode>
                <c:ptCount val="234"/>
                <c:pt idx="0">
                  <c:v>38168</c:v>
                </c:pt>
                <c:pt idx="1">
                  <c:v>38199</c:v>
                </c:pt>
                <c:pt idx="2">
                  <c:v>38230</c:v>
                </c:pt>
                <c:pt idx="3">
                  <c:v>38260</c:v>
                </c:pt>
                <c:pt idx="4">
                  <c:v>38291</c:v>
                </c:pt>
                <c:pt idx="5">
                  <c:v>38321</c:v>
                </c:pt>
                <c:pt idx="6">
                  <c:v>38352</c:v>
                </c:pt>
                <c:pt idx="7">
                  <c:v>38383</c:v>
                </c:pt>
                <c:pt idx="8">
                  <c:v>38411</c:v>
                </c:pt>
                <c:pt idx="9">
                  <c:v>38442</c:v>
                </c:pt>
                <c:pt idx="10">
                  <c:v>38472</c:v>
                </c:pt>
                <c:pt idx="11">
                  <c:v>38503</c:v>
                </c:pt>
                <c:pt idx="12">
                  <c:v>38533</c:v>
                </c:pt>
                <c:pt idx="13">
                  <c:v>38564</c:v>
                </c:pt>
                <c:pt idx="14">
                  <c:v>38595</c:v>
                </c:pt>
                <c:pt idx="15">
                  <c:v>38625</c:v>
                </c:pt>
                <c:pt idx="16">
                  <c:v>38656</c:v>
                </c:pt>
                <c:pt idx="17">
                  <c:v>38686</c:v>
                </c:pt>
                <c:pt idx="18">
                  <c:v>38717</c:v>
                </c:pt>
                <c:pt idx="19">
                  <c:v>38748</c:v>
                </c:pt>
                <c:pt idx="20">
                  <c:v>38776</c:v>
                </c:pt>
                <c:pt idx="21">
                  <c:v>38807</c:v>
                </c:pt>
                <c:pt idx="22">
                  <c:v>38837</c:v>
                </c:pt>
                <c:pt idx="23">
                  <c:v>38868</c:v>
                </c:pt>
                <c:pt idx="24">
                  <c:v>38898</c:v>
                </c:pt>
                <c:pt idx="25">
                  <c:v>38929</c:v>
                </c:pt>
                <c:pt idx="26">
                  <c:v>38960</c:v>
                </c:pt>
                <c:pt idx="27">
                  <c:v>38990</c:v>
                </c:pt>
                <c:pt idx="28">
                  <c:v>39021</c:v>
                </c:pt>
                <c:pt idx="29">
                  <c:v>39051</c:v>
                </c:pt>
                <c:pt idx="30">
                  <c:v>39082</c:v>
                </c:pt>
                <c:pt idx="31">
                  <c:v>39113</c:v>
                </c:pt>
                <c:pt idx="32">
                  <c:v>39141</c:v>
                </c:pt>
                <c:pt idx="33">
                  <c:v>39172</c:v>
                </c:pt>
                <c:pt idx="34">
                  <c:v>39202</c:v>
                </c:pt>
                <c:pt idx="35">
                  <c:v>39233</c:v>
                </c:pt>
                <c:pt idx="36">
                  <c:v>39263</c:v>
                </c:pt>
                <c:pt idx="37">
                  <c:v>39294</c:v>
                </c:pt>
                <c:pt idx="38">
                  <c:v>39325</c:v>
                </c:pt>
                <c:pt idx="39">
                  <c:v>39355</c:v>
                </c:pt>
                <c:pt idx="40">
                  <c:v>39386</c:v>
                </c:pt>
                <c:pt idx="41">
                  <c:v>39416</c:v>
                </c:pt>
                <c:pt idx="42">
                  <c:v>39447</c:v>
                </c:pt>
                <c:pt idx="43">
                  <c:v>39478</c:v>
                </c:pt>
                <c:pt idx="44">
                  <c:v>39507</c:v>
                </c:pt>
                <c:pt idx="45">
                  <c:v>39538</c:v>
                </c:pt>
                <c:pt idx="46">
                  <c:v>39568</c:v>
                </c:pt>
                <c:pt idx="47">
                  <c:v>39599</c:v>
                </c:pt>
                <c:pt idx="48">
                  <c:v>39629</c:v>
                </c:pt>
                <c:pt idx="49">
                  <c:v>39660</c:v>
                </c:pt>
                <c:pt idx="50">
                  <c:v>39691</c:v>
                </c:pt>
                <c:pt idx="51">
                  <c:v>39721</c:v>
                </c:pt>
                <c:pt idx="52">
                  <c:v>39752</c:v>
                </c:pt>
                <c:pt idx="53">
                  <c:v>39782</c:v>
                </c:pt>
                <c:pt idx="54">
                  <c:v>39813</c:v>
                </c:pt>
                <c:pt idx="55">
                  <c:v>39844</c:v>
                </c:pt>
                <c:pt idx="56">
                  <c:v>39872</c:v>
                </c:pt>
                <c:pt idx="57">
                  <c:v>39903</c:v>
                </c:pt>
                <c:pt idx="58">
                  <c:v>39933</c:v>
                </c:pt>
                <c:pt idx="59">
                  <c:v>39964</c:v>
                </c:pt>
                <c:pt idx="60">
                  <c:v>39994</c:v>
                </c:pt>
                <c:pt idx="61">
                  <c:v>40025</c:v>
                </c:pt>
                <c:pt idx="62">
                  <c:v>40056</c:v>
                </c:pt>
                <c:pt idx="63">
                  <c:v>40086</c:v>
                </c:pt>
                <c:pt idx="64">
                  <c:v>40117</c:v>
                </c:pt>
                <c:pt idx="65">
                  <c:v>40147</c:v>
                </c:pt>
                <c:pt idx="66">
                  <c:v>40178</c:v>
                </c:pt>
                <c:pt idx="67">
                  <c:v>40209</c:v>
                </c:pt>
                <c:pt idx="68">
                  <c:v>40237</c:v>
                </c:pt>
                <c:pt idx="69">
                  <c:v>40268</c:v>
                </c:pt>
                <c:pt idx="70">
                  <c:v>40298</c:v>
                </c:pt>
                <c:pt idx="71">
                  <c:v>40329</c:v>
                </c:pt>
                <c:pt idx="72">
                  <c:v>40359</c:v>
                </c:pt>
                <c:pt idx="73">
                  <c:v>40390</c:v>
                </c:pt>
                <c:pt idx="74">
                  <c:v>40421</c:v>
                </c:pt>
                <c:pt idx="75">
                  <c:v>40451</c:v>
                </c:pt>
                <c:pt idx="76">
                  <c:v>40482</c:v>
                </c:pt>
                <c:pt idx="77">
                  <c:v>40512</c:v>
                </c:pt>
                <c:pt idx="78">
                  <c:v>40543</c:v>
                </c:pt>
                <c:pt idx="79">
                  <c:v>40574</c:v>
                </c:pt>
                <c:pt idx="80">
                  <c:v>40602</c:v>
                </c:pt>
                <c:pt idx="81">
                  <c:v>40633</c:v>
                </c:pt>
                <c:pt idx="82">
                  <c:v>40663</c:v>
                </c:pt>
                <c:pt idx="83">
                  <c:v>40694</c:v>
                </c:pt>
                <c:pt idx="84">
                  <c:v>40724</c:v>
                </c:pt>
                <c:pt idx="85">
                  <c:v>40755</c:v>
                </c:pt>
                <c:pt idx="86">
                  <c:v>40786</c:v>
                </c:pt>
                <c:pt idx="87">
                  <c:v>40816</c:v>
                </c:pt>
                <c:pt idx="88">
                  <c:v>40847</c:v>
                </c:pt>
                <c:pt idx="89">
                  <c:v>40877</c:v>
                </c:pt>
                <c:pt idx="90">
                  <c:v>40908</c:v>
                </c:pt>
                <c:pt idx="91">
                  <c:v>40939</c:v>
                </c:pt>
                <c:pt idx="92">
                  <c:v>40968</c:v>
                </c:pt>
                <c:pt idx="93">
                  <c:v>40999</c:v>
                </c:pt>
                <c:pt idx="94">
                  <c:v>41029</c:v>
                </c:pt>
                <c:pt idx="95">
                  <c:v>41060</c:v>
                </c:pt>
                <c:pt idx="96">
                  <c:v>41090</c:v>
                </c:pt>
                <c:pt idx="97">
                  <c:v>41121</c:v>
                </c:pt>
                <c:pt idx="98">
                  <c:v>41152</c:v>
                </c:pt>
                <c:pt idx="99">
                  <c:v>41182</c:v>
                </c:pt>
                <c:pt idx="100">
                  <c:v>41213</c:v>
                </c:pt>
                <c:pt idx="101">
                  <c:v>41243</c:v>
                </c:pt>
                <c:pt idx="102">
                  <c:v>41274</c:v>
                </c:pt>
                <c:pt idx="103">
                  <c:v>41305</c:v>
                </c:pt>
                <c:pt idx="104">
                  <c:v>41333</c:v>
                </c:pt>
                <c:pt idx="105">
                  <c:v>41364</c:v>
                </c:pt>
                <c:pt idx="106">
                  <c:v>41394</c:v>
                </c:pt>
                <c:pt idx="107">
                  <c:v>41425</c:v>
                </c:pt>
                <c:pt idx="108">
                  <c:v>41455</c:v>
                </c:pt>
                <c:pt idx="109">
                  <c:v>41486</c:v>
                </c:pt>
                <c:pt idx="110">
                  <c:v>41517</c:v>
                </c:pt>
                <c:pt idx="111">
                  <c:v>41547</c:v>
                </c:pt>
                <c:pt idx="112">
                  <c:v>41578</c:v>
                </c:pt>
                <c:pt idx="113">
                  <c:v>41608</c:v>
                </c:pt>
                <c:pt idx="114">
                  <c:v>41639</c:v>
                </c:pt>
                <c:pt idx="115">
                  <c:v>41670</c:v>
                </c:pt>
                <c:pt idx="116">
                  <c:v>41698</c:v>
                </c:pt>
                <c:pt idx="117">
                  <c:v>41729</c:v>
                </c:pt>
                <c:pt idx="118">
                  <c:v>41759</c:v>
                </c:pt>
                <c:pt idx="119">
                  <c:v>41790</c:v>
                </c:pt>
                <c:pt idx="120">
                  <c:v>41820</c:v>
                </c:pt>
                <c:pt idx="121">
                  <c:v>41851</c:v>
                </c:pt>
                <c:pt idx="122">
                  <c:v>41882</c:v>
                </c:pt>
                <c:pt idx="123">
                  <c:v>41912</c:v>
                </c:pt>
                <c:pt idx="124">
                  <c:v>41943</c:v>
                </c:pt>
                <c:pt idx="125">
                  <c:v>41973</c:v>
                </c:pt>
                <c:pt idx="126">
                  <c:v>42004</c:v>
                </c:pt>
                <c:pt idx="127">
                  <c:v>42035</c:v>
                </c:pt>
                <c:pt idx="128">
                  <c:v>42063</c:v>
                </c:pt>
                <c:pt idx="129">
                  <c:v>42094</c:v>
                </c:pt>
                <c:pt idx="130">
                  <c:v>42124</c:v>
                </c:pt>
                <c:pt idx="131">
                  <c:v>42155</c:v>
                </c:pt>
                <c:pt idx="132">
                  <c:v>42185</c:v>
                </c:pt>
                <c:pt idx="133">
                  <c:v>42216</c:v>
                </c:pt>
                <c:pt idx="134">
                  <c:v>42247</c:v>
                </c:pt>
                <c:pt idx="135">
                  <c:v>42277</c:v>
                </c:pt>
                <c:pt idx="136">
                  <c:v>42308</c:v>
                </c:pt>
                <c:pt idx="137">
                  <c:v>42338</c:v>
                </c:pt>
                <c:pt idx="138">
                  <c:v>42369</c:v>
                </c:pt>
                <c:pt idx="139">
                  <c:v>42400</c:v>
                </c:pt>
                <c:pt idx="140">
                  <c:v>42429</c:v>
                </c:pt>
                <c:pt idx="141">
                  <c:v>42460</c:v>
                </c:pt>
                <c:pt idx="142">
                  <c:v>42490</c:v>
                </c:pt>
                <c:pt idx="143">
                  <c:v>42521</c:v>
                </c:pt>
                <c:pt idx="144">
                  <c:v>42551</c:v>
                </c:pt>
                <c:pt idx="145">
                  <c:v>42582</c:v>
                </c:pt>
                <c:pt idx="146">
                  <c:v>42613</c:v>
                </c:pt>
                <c:pt idx="147">
                  <c:v>42643</c:v>
                </c:pt>
                <c:pt idx="148">
                  <c:v>42674</c:v>
                </c:pt>
                <c:pt idx="149">
                  <c:v>42704</c:v>
                </c:pt>
                <c:pt idx="150">
                  <c:v>42735</c:v>
                </c:pt>
                <c:pt idx="151">
                  <c:v>42766</c:v>
                </c:pt>
                <c:pt idx="152">
                  <c:v>42794</c:v>
                </c:pt>
                <c:pt idx="153">
                  <c:v>42825</c:v>
                </c:pt>
                <c:pt idx="154">
                  <c:v>42855</c:v>
                </c:pt>
                <c:pt idx="155">
                  <c:v>42886</c:v>
                </c:pt>
                <c:pt idx="156">
                  <c:v>42916</c:v>
                </c:pt>
                <c:pt idx="157">
                  <c:v>42947</c:v>
                </c:pt>
                <c:pt idx="158">
                  <c:v>42978</c:v>
                </c:pt>
                <c:pt idx="159">
                  <c:v>43008</c:v>
                </c:pt>
                <c:pt idx="160">
                  <c:v>43039</c:v>
                </c:pt>
                <c:pt idx="161">
                  <c:v>43069</c:v>
                </c:pt>
                <c:pt idx="162">
                  <c:v>43100</c:v>
                </c:pt>
                <c:pt idx="163">
                  <c:v>43131</c:v>
                </c:pt>
                <c:pt idx="164">
                  <c:v>43159</c:v>
                </c:pt>
                <c:pt idx="165">
                  <c:v>43190</c:v>
                </c:pt>
                <c:pt idx="166">
                  <c:v>43220</c:v>
                </c:pt>
                <c:pt idx="167">
                  <c:v>43251</c:v>
                </c:pt>
                <c:pt idx="168">
                  <c:v>43281</c:v>
                </c:pt>
                <c:pt idx="169">
                  <c:v>43312</c:v>
                </c:pt>
                <c:pt idx="170">
                  <c:v>43343</c:v>
                </c:pt>
                <c:pt idx="171">
                  <c:v>43373</c:v>
                </c:pt>
                <c:pt idx="172">
                  <c:v>43404</c:v>
                </c:pt>
                <c:pt idx="173">
                  <c:v>43434</c:v>
                </c:pt>
                <c:pt idx="174">
                  <c:v>43465</c:v>
                </c:pt>
                <c:pt idx="175">
                  <c:v>38168</c:v>
                </c:pt>
                <c:pt idx="176">
                  <c:v>38260</c:v>
                </c:pt>
                <c:pt idx="177">
                  <c:v>38352</c:v>
                </c:pt>
                <c:pt idx="178">
                  <c:v>38442</c:v>
                </c:pt>
                <c:pt idx="179">
                  <c:v>38533</c:v>
                </c:pt>
                <c:pt idx="180">
                  <c:v>38625</c:v>
                </c:pt>
                <c:pt idx="181">
                  <c:v>38717</c:v>
                </c:pt>
                <c:pt idx="182">
                  <c:v>38807</c:v>
                </c:pt>
                <c:pt idx="183">
                  <c:v>38898</c:v>
                </c:pt>
                <c:pt idx="184">
                  <c:v>38990</c:v>
                </c:pt>
                <c:pt idx="185">
                  <c:v>39082</c:v>
                </c:pt>
                <c:pt idx="186">
                  <c:v>39172</c:v>
                </c:pt>
                <c:pt idx="187">
                  <c:v>39263</c:v>
                </c:pt>
                <c:pt idx="188">
                  <c:v>39355</c:v>
                </c:pt>
                <c:pt idx="189">
                  <c:v>39447</c:v>
                </c:pt>
                <c:pt idx="190">
                  <c:v>39538</c:v>
                </c:pt>
                <c:pt idx="191">
                  <c:v>39629</c:v>
                </c:pt>
                <c:pt idx="192">
                  <c:v>39721</c:v>
                </c:pt>
                <c:pt idx="193">
                  <c:v>39813</c:v>
                </c:pt>
                <c:pt idx="194">
                  <c:v>39903</c:v>
                </c:pt>
                <c:pt idx="195">
                  <c:v>39994</c:v>
                </c:pt>
                <c:pt idx="196">
                  <c:v>40086</c:v>
                </c:pt>
                <c:pt idx="197">
                  <c:v>40178</c:v>
                </c:pt>
                <c:pt idx="198">
                  <c:v>40268</c:v>
                </c:pt>
                <c:pt idx="199">
                  <c:v>40359</c:v>
                </c:pt>
                <c:pt idx="200">
                  <c:v>40451</c:v>
                </c:pt>
                <c:pt idx="201">
                  <c:v>40543</c:v>
                </c:pt>
                <c:pt idx="202">
                  <c:v>40633</c:v>
                </c:pt>
                <c:pt idx="203">
                  <c:v>40724</c:v>
                </c:pt>
                <c:pt idx="204">
                  <c:v>40816</c:v>
                </c:pt>
                <c:pt idx="205">
                  <c:v>40908</c:v>
                </c:pt>
                <c:pt idx="206">
                  <c:v>40999</c:v>
                </c:pt>
                <c:pt idx="207">
                  <c:v>41090</c:v>
                </c:pt>
                <c:pt idx="208">
                  <c:v>41182</c:v>
                </c:pt>
                <c:pt idx="209">
                  <c:v>41274</c:v>
                </c:pt>
                <c:pt idx="210">
                  <c:v>41364</c:v>
                </c:pt>
                <c:pt idx="211">
                  <c:v>41455</c:v>
                </c:pt>
                <c:pt idx="212">
                  <c:v>41547</c:v>
                </c:pt>
                <c:pt idx="213">
                  <c:v>41639</c:v>
                </c:pt>
                <c:pt idx="214">
                  <c:v>41729</c:v>
                </c:pt>
                <c:pt idx="215">
                  <c:v>41820</c:v>
                </c:pt>
                <c:pt idx="216">
                  <c:v>41912</c:v>
                </c:pt>
                <c:pt idx="217">
                  <c:v>42004</c:v>
                </c:pt>
                <c:pt idx="218">
                  <c:v>42094</c:v>
                </c:pt>
                <c:pt idx="219">
                  <c:v>42185</c:v>
                </c:pt>
                <c:pt idx="220">
                  <c:v>42277</c:v>
                </c:pt>
                <c:pt idx="221">
                  <c:v>42369</c:v>
                </c:pt>
                <c:pt idx="222">
                  <c:v>42460</c:v>
                </c:pt>
                <c:pt idx="223">
                  <c:v>42551</c:v>
                </c:pt>
                <c:pt idx="224">
                  <c:v>42643</c:v>
                </c:pt>
                <c:pt idx="225">
                  <c:v>42735</c:v>
                </c:pt>
                <c:pt idx="226">
                  <c:v>42825</c:v>
                </c:pt>
                <c:pt idx="227">
                  <c:v>42916</c:v>
                </c:pt>
                <c:pt idx="228">
                  <c:v>43008</c:v>
                </c:pt>
                <c:pt idx="229">
                  <c:v>43100</c:v>
                </c:pt>
                <c:pt idx="230">
                  <c:v>43190</c:v>
                </c:pt>
                <c:pt idx="231">
                  <c:v>43281</c:v>
                </c:pt>
                <c:pt idx="232">
                  <c:v>43373</c:v>
                </c:pt>
                <c:pt idx="233">
                  <c:v>43465</c:v>
                </c:pt>
              </c:numCache>
            </c:numRef>
          </c:cat>
          <c:val>
            <c:numRef>
              <c:f>'Monthly Composite'!$R$5:$R$238</c:f>
              <c:numCache>
                <c:formatCode>General</c:formatCode>
                <c:ptCount val="234"/>
                <c:pt idx="175" formatCode="0.00%">
                  <c:v>7.239684194845819E-2</c:v>
                </c:pt>
                <c:pt idx="176" formatCode="0.00%">
                  <c:v>7.756874095513755E-2</c:v>
                </c:pt>
                <c:pt idx="177" formatCode="0.00%">
                  <c:v>8.9592503194661402E-2</c:v>
                </c:pt>
                <c:pt idx="178" formatCode="0.00%">
                  <c:v>0.1174942263279448</c:v>
                </c:pt>
                <c:pt idx="179" formatCode="0.00%">
                  <c:v>9.8763717182942093E-2</c:v>
                </c:pt>
                <c:pt idx="180" formatCode="0.00%">
                  <c:v>9.8442116572656335E-2</c:v>
                </c:pt>
                <c:pt idx="181" formatCode="0.00%">
                  <c:v>7.2973677352097921E-2</c:v>
                </c:pt>
                <c:pt idx="182" formatCode="0.00%">
                  <c:v>0.11921983983466798</c:v>
                </c:pt>
                <c:pt idx="183" formatCode="0.00%">
                  <c:v>9.936788874841973E-2</c:v>
                </c:pt>
                <c:pt idx="184" formatCode="0.00%">
                  <c:v>6.6022741166401833E-2</c:v>
                </c:pt>
                <c:pt idx="185" formatCode="0.00%">
                  <c:v>6.2909885839203428E-2</c:v>
                </c:pt>
                <c:pt idx="186" formatCode="0.00%">
                  <c:v>2.26197345643393E-2</c:v>
                </c:pt>
                <c:pt idx="187" formatCode="0.00%">
                  <c:v>3.058877644894209E-2</c:v>
                </c:pt>
                <c:pt idx="188" formatCode="0.00%">
                  <c:v>3.3260695033834109E-2</c:v>
                </c:pt>
                <c:pt idx="189" formatCode="0.00%">
                  <c:v>3.9762340036562982E-2</c:v>
                </c:pt>
                <c:pt idx="190" formatCode="0.00%">
                  <c:v>1.500959259677237E-2</c:v>
                </c:pt>
                <c:pt idx="191" formatCode="0.00%">
                  <c:v>-2.1870118277170336E-2</c:v>
                </c:pt>
                <c:pt idx="192" formatCode="0.00%">
                  <c:v>-7.6923076923076872E-2</c:v>
                </c:pt>
                <c:pt idx="193" formatCode="0.00%">
                  <c:v>-0.19032967032967041</c:v>
                </c:pt>
                <c:pt idx="194" formatCode="0.00%">
                  <c:v>-0.27295975094507452</c:v>
                </c:pt>
                <c:pt idx="195" formatCode="0.00%">
                  <c:v>-0.27948893451973533</c:v>
                </c:pt>
                <c:pt idx="196" formatCode="0.00%">
                  <c:v>-0.23051948051948057</c:v>
                </c:pt>
                <c:pt idx="197" formatCode="0.00%">
                  <c:v>-0.11522801302931596</c:v>
                </c:pt>
                <c:pt idx="198" formatCode="0.00%">
                  <c:v>6.6982719070194374E-2</c:v>
                </c:pt>
                <c:pt idx="199" formatCode="0.00%">
                  <c:v>0.1640278657378087</c:v>
                </c:pt>
                <c:pt idx="200" formatCode="0.00%">
                  <c:v>0.19737458977965328</c:v>
                </c:pt>
                <c:pt idx="201" formatCode="0.00%">
                  <c:v>0.20846755637367687</c:v>
                </c:pt>
                <c:pt idx="202" formatCode="0.00%">
                  <c:v>0.16181740002866563</c:v>
                </c:pt>
                <c:pt idx="203" formatCode="0.00%">
                  <c:v>0.11439064200217608</c:v>
                </c:pt>
                <c:pt idx="204" formatCode="0.00%">
                  <c:v>0.13677890890107025</c:v>
                </c:pt>
                <c:pt idx="205" formatCode="0.00%">
                  <c:v>0.13074384361513069</c:v>
                </c:pt>
                <c:pt idx="206" formatCode="0.00%">
                  <c:v>0.14038983469035271</c:v>
                </c:pt>
                <c:pt idx="207" formatCode="0.00%">
                  <c:v>0.15220310020749417</c:v>
                </c:pt>
                <c:pt idx="208" formatCode="0.00%">
                  <c:v>7.4626865671641784E-2</c:v>
                </c:pt>
                <c:pt idx="209" formatCode="0.00%">
                  <c:v>6.9375841939829375E-2</c:v>
                </c:pt>
                <c:pt idx="210" formatCode="0.00%">
                  <c:v>5.2250108178277799E-2</c:v>
                </c:pt>
                <c:pt idx="211" formatCode="0.00%">
                  <c:v>3.771186440677976E-2</c:v>
                </c:pt>
                <c:pt idx="212" formatCode="0.00%">
                  <c:v>3.2692307692307798E-2</c:v>
                </c:pt>
                <c:pt idx="213" formatCode="0.00%">
                  <c:v>6.0781020365315852E-2</c:v>
                </c:pt>
                <c:pt idx="214" formatCode="0.00%">
                  <c:v>4.1019841677804036E-2</c:v>
                </c:pt>
                <c:pt idx="215" formatCode="0.00%">
                  <c:v>6.0739077174356781E-2</c:v>
                </c:pt>
                <c:pt idx="216" formatCode="0.00%">
                  <c:v>0.12331884957583285</c:v>
                </c:pt>
                <c:pt idx="217" formatCode="0.00%">
                  <c:v>4.1365660564077089E-2</c:v>
                </c:pt>
                <c:pt idx="218" formatCode="0.00%">
                  <c:v>5.9845941141615677E-2</c:v>
                </c:pt>
                <c:pt idx="219" formatCode="0.00%">
                  <c:v>3.4837840438841416E-2</c:v>
                </c:pt>
                <c:pt idx="220" formatCode="0.00%">
                  <c:v>1.4275188800884075E-2</c:v>
                </c:pt>
                <c:pt idx="221" formatCode="0.00%">
                  <c:v>3.4210776394564268E-2</c:v>
                </c:pt>
                <c:pt idx="222" formatCode="0.00%">
                  <c:v>-2.0965337308982535E-2</c:v>
                </c:pt>
                <c:pt idx="223" formatCode="0.00%">
                  <c:v>-2.4458290709569397E-2</c:v>
                </c:pt>
                <c:pt idx="224" formatCode="0.00%">
                  <c:v>-5.2574230454916826E-2</c:v>
                </c:pt>
                <c:pt idx="225" formatCode="0.00%">
                  <c:v>-3.7030230634935157E-2</c:v>
                </c:pt>
                <c:pt idx="226" formatCode="0.00%">
                  <c:v>8.2801941562768988E-3</c:v>
                </c:pt>
                <c:pt idx="227" formatCode="0.00%">
                  <c:v>3.1458531935176337E-2</c:v>
                </c:pt>
                <c:pt idx="228" formatCode="0.00%">
                  <c:v>6.3925627755414771E-2</c:v>
                </c:pt>
                <c:pt idx="229" formatCode="0.00%">
                  <c:v>8.8549618320610701E-2</c:v>
                </c:pt>
                <c:pt idx="230" formatCode="0.00%">
                  <c:v>8.9399999999999993E-2</c:v>
                </c:pt>
              </c:numCache>
            </c:numRef>
          </c:val>
        </c:ser>
        <c:dLbls>
          <c:showLegendKey val="0"/>
          <c:showVal val="0"/>
          <c:showCatName val="0"/>
          <c:showSerName val="0"/>
          <c:showPercent val="0"/>
          <c:showBubbleSize val="0"/>
        </c:dLbls>
        <c:gapWidth val="0"/>
        <c:axId val="-414063760"/>
        <c:axId val="-414065936"/>
      </c:barChart>
      <c:lineChart>
        <c:grouping val="standard"/>
        <c:varyColors val="0"/>
        <c:ser>
          <c:idx val="0"/>
          <c:order val="0"/>
          <c:tx>
            <c:strRef>
              <c:f>'Monthly Composite'!$Q$4</c:f>
              <c:strCache>
                <c:ptCount val="1"/>
                <c:pt idx="0">
                  <c:v>Composite Capex Plans Index (SA, %Bal, LHS)</c:v>
                </c:pt>
              </c:strCache>
            </c:strRef>
          </c:tx>
          <c:spPr>
            <a:ln w="28575">
              <a:solidFill>
                <a:srgbClr val="FF0000"/>
              </a:solidFill>
              <a:prstDash val="sysDot"/>
            </a:ln>
          </c:spPr>
          <c:marker>
            <c:symbol val="none"/>
          </c:marker>
          <c:cat>
            <c:numRef>
              <c:f>'Monthly Composite'!$P$5:$P$238</c:f>
              <c:numCache>
                <c:formatCode>m/d/yyyy</c:formatCode>
                <c:ptCount val="234"/>
                <c:pt idx="0">
                  <c:v>38168</c:v>
                </c:pt>
                <c:pt idx="1">
                  <c:v>38199</c:v>
                </c:pt>
                <c:pt idx="2">
                  <c:v>38230</c:v>
                </c:pt>
                <c:pt idx="3">
                  <c:v>38260</c:v>
                </c:pt>
                <c:pt idx="4">
                  <c:v>38291</c:v>
                </c:pt>
                <c:pt idx="5">
                  <c:v>38321</c:v>
                </c:pt>
                <c:pt idx="6">
                  <c:v>38352</c:v>
                </c:pt>
                <c:pt idx="7">
                  <c:v>38383</c:v>
                </c:pt>
                <c:pt idx="8">
                  <c:v>38411</c:v>
                </c:pt>
                <c:pt idx="9">
                  <c:v>38442</c:v>
                </c:pt>
                <c:pt idx="10">
                  <c:v>38472</c:v>
                </c:pt>
                <c:pt idx="11">
                  <c:v>38503</c:v>
                </c:pt>
                <c:pt idx="12">
                  <c:v>38533</c:v>
                </c:pt>
                <c:pt idx="13">
                  <c:v>38564</c:v>
                </c:pt>
                <c:pt idx="14">
                  <c:v>38595</c:v>
                </c:pt>
                <c:pt idx="15">
                  <c:v>38625</c:v>
                </c:pt>
                <c:pt idx="16">
                  <c:v>38656</c:v>
                </c:pt>
                <c:pt idx="17">
                  <c:v>38686</c:v>
                </c:pt>
                <c:pt idx="18">
                  <c:v>38717</c:v>
                </c:pt>
                <c:pt idx="19">
                  <c:v>38748</c:v>
                </c:pt>
                <c:pt idx="20">
                  <c:v>38776</c:v>
                </c:pt>
                <c:pt idx="21">
                  <c:v>38807</c:v>
                </c:pt>
                <c:pt idx="22">
                  <c:v>38837</c:v>
                </c:pt>
                <c:pt idx="23">
                  <c:v>38868</c:v>
                </c:pt>
                <c:pt idx="24">
                  <c:v>38898</c:v>
                </c:pt>
                <c:pt idx="25">
                  <c:v>38929</c:v>
                </c:pt>
                <c:pt idx="26">
                  <c:v>38960</c:v>
                </c:pt>
                <c:pt idx="27">
                  <c:v>38990</c:v>
                </c:pt>
                <c:pt idx="28">
                  <c:v>39021</c:v>
                </c:pt>
                <c:pt idx="29">
                  <c:v>39051</c:v>
                </c:pt>
                <c:pt idx="30">
                  <c:v>39082</c:v>
                </c:pt>
                <c:pt idx="31">
                  <c:v>39113</c:v>
                </c:pt>
                <c:pt idx="32">
                  <c:v>39141</c:v>
                </c:pt>
                <c:pt idx="33">
                  <c:v>39172</c:v>
                </c:pt>
                <c:pt idx="34">
                  <c:v>39202</c:v>
                </c:pt>
                <c:pt idx="35">
                  <c:v>39233</c:v>
                </c:pt>
                <c:pt idx="36">
                  <c:v>39263</c:v>
                </c:pt>
                <c:pt idx="37">
                  <c:v>39294</c:v>
                </c:pt>
                <c:pt idx="38">
                  <c:v>39325</c:v>
                </c:pt>
                <c:pt idx="39">
                  <c:v>39355</c:v>
                </c:pt>
                <c:pt idx="40">
                  <c:v>39386</c:v>
                </c:pt>
                <c:pt idx="41">
                  <c:v>39416</c:v>
                </c:pt>
                <c:pt idx="42">
                  <c:v>39447</c:v>
                </c:pt>
                <c:pt idx="43">
                  <c:v>39478</c:v>
                </c:pt>
                <c:pt idx="44">
                  <c:v>39507</c:v>
                </c:pt>
                <c:pt idx="45">
                  <c:v>39538</c:v>
                </c:pt>
                <c:pt idx="46">
                  <c:v>39568</c:v>
                </c:pt>
                <c:pt idx="47">
                  <c:v>39599</c:v>
                </c:pt>
                <c:pt idx="48">
                  <c:v>39629</c:v>
                </c:pt>
                <c:pt idx="49">
                  <c:v>39660</c:v>
                </c:pt>
                <c:pt idx="50">
                  <c:v>39691</c:v>
                </c:pt>
                <c:pt idx="51">
                  <c:v>39721</c:v>
                </c:pt>
                <c:pt idx="52">
                  <c:v>39752</c:v>
                </c:pt>
                <c:pt idx="53">
                  <c:v>39782</c:v>
                </c:pt>
                <c:pt idx="54">
                  <c:v>39813</c:v>
                </c:pt>
                <c:pt idx="55">
                  <c:v>39844</c:v>
                </c:pt>
                <c:pt idx="56">
                  <c:v>39872</c:v>
                </c:pt>
                <c:pt idx="57">
                  <c:v>39903</c:v>
                </c:pt>
                <c:pt idx="58">
                  <c:v>39933</c:v>
                </c:pt>
                <c:pt idx="59">
                  <c:v>39964</c:v>
                </c:pt>
                <c:pt idx="60">
                  <c:v>39994</c:v>
                </c:pt>
                <c:pt idx="61">
                  <c:v>40025</c:v>
                </c:pt>
                <c:pt idx="62">
                  <c:v>40056</c:v>
                </c:pt>
                <c:pt idx="63">
                  <c:v>40086</c:v>
                </c:pt>
                <c:pt idx="64">
                  <c:v>40117</c:v>
                </c:pt>
                <c:pt idx="65">
                  <c:v>40147</c:v>
                </c:pt>
                <c:pt idx="66">
                  <c:v>40178</c:v>
                </c:pt>
                <c:pt idx="67">
                  <c:v>40209</c:v>
                </c:pt>
                <c:pt idx="68">
                  <c:v>40237</c:v>
                </c:pt>
                <c:pt idx="69">
                  <c:v>40268</c:v>
                </c:pt>
                <c:pt idx="70">
                  <c:v>40298</c:v>
                </c:pt>
                <c:pt idx="71">
                  <c:v>40329</c:v>
                </c:pt>
                <c:pt idx="72">
                  <c:v>40359</c:v>
                </c:pt>
                <c:pt idx="73">
                  <c:v>40390</c:v>
                </c:pt>
                <c:pt idx="74">
                  <c:v>40421</c:v>
                </c:pt>
                <c:pt idx="75">
                  <c:v>40451</c:v>
                </c:pt>
                <c:pt idx="76">
                  <c:v>40482</c:v>
                </c:pt>
                <c:pt idx="77">
                  <c:v>40512</c:v>
                </c:pt>
                <c:pt idx="78">
                  <c:v>40543</c:v>
                </c:pt>
                <c:pt idx="79">
                  <c:v>40574</c:v>
                </c:pt>
                <c:pt idx="80">
                  <c:v>40602</c:v>
                </c:pt>
                <c:pt idx="81">
                  <c:v>40633</c:v>
                </c:pt>
                <c:pt idx="82">
                  <c:v>40663</c:v>
                </c:pt>
                <c:pt idx="83">
                  <c:v>40694</c:v>
                </c:pt>
                <c:pt idx="84">
                  <c:v>40724</c:v>
                </c:pt>
                <c:pt idx="85">
                  <c:v>40755</c:v>
                </c:pt>
                <c:pt idx="86">
                  <c:v>40786</c:v>
                </c:pt>
                <c:pt idx="87">
                  <c:v>40816</c:v>
                </c:pt>
                <c:pt idx="88">
                  <c:v>40847</c:v>
                </c:pt>
                <c:pt idx="89">
                  <c:v>40877</c:v>
                </c:pt>
                <c:pt idx="90">
                  <c:v>40908</c:v>
                </c:pt>
                <c:pt idx="91">
                  <c:v>40939</c:v>
                </c:pt>
                <c:pt idx="92">
                  <c:v>40968</c:v>
                </c:pt>
                <c:pt idx="93">
                  <c:v>40999</c:v>
                </c:pt>
                <c:pt idx="94">
                  <c:v>41029</c:v>
                </c:pt>
                <c:pt idx="95">
                  <c:v>41060</c:v>
                </c:pt>
                <c:pt idx="96">
                  <c:v>41090</c:v>
                </c:pt>
                <c:pt idx="97">
                  <c:v>41121</c:v>
                </c:pt>
                <c:pt idx="98">
                  <c:v>41152</c:v>
                </c:pt>
                <c:pt idx="99">
                  <c:v>41182</c:v>
                </c:pt>
                <c:pt idx="100">
                  <c:v>41213</c:v>
                </c:pt>
                <c:pt idx="101">
                  <c:v>41243</c:v>
                </c:pt>
                <c:pt idx="102">
                  <c:v>41274</c:v>
                </c:pt>
                <c:pt idx="103">
                  <c:v>41305</c:v>
                </c:pt>
                <c:pt idx="104">
                  <c:v>41333</c:v>
                </c:pt>
                <c:pt idx="105">
                  <c:v>41364</c:v>
                </c:pt>
                <c:pt idx="106">
                  <c:v>41394</c:v>
                </c:pt>
                <c:pt idx="107">
                  <c:v>41425</c:v>
                </c:pt>
                <c:pt idx="108">
                  <c:v>41455</c:v>
                </c:pt>
                <c:pt idx="109">
                  <c:v>41486</c:v>
                </c:pt>
                <c:pt idx="110">
                  <c:v>41517</c:v>
                </c:pt>
                <c:pt idx="111">
                  <c:v>41547</c:v>
                </c:pt>
                <c:pt idx="112">
                  <c:v>41578</c:v>
                </c:pt>
                <c:pt idx="113">
                  <c:v>41608</c:v>
                </c:pt>
                <c:pt idx="114">
                  <c:v>41639</c:v>
                </c:pt>
                <c:pt idx="115">
                  <c:v>41670</c:v>
                </c:pt>
                <c:pt idx="116">
                  <c:v>41698</c:v>
                </c:pt>
                <c:pt idx="117">
                  <c:v>41729</c:v>
                </c:pt>
                <c:pt idx="118">
                  <c:v>41759</c:v>
                </c:pt>
                <c:pt idx="119">
                  <c:v>41790</c:v>
                </c:pt>
                <c:pt idx="120">
                  <c:v>41820</c:v>
                </c:pt>
                <c:pt idx="121">
                  <c:v>41851</c:v>
                </c:pt>
                <c:pt idx="122">
                  <c:v>41882</c:v>
                </c:pt>
                <c:pt idx="123">
                  <c:v>41912</c:v>
                </c:pt>
                <c:pt idx="124">
                  <c:v>41943</c:v>
                </c:pt>
                <c:pt idx="125">
                  <c:v>41973</c:v>
                </c:pt>
                <c:pt idx="126">
                  <c:v>42004</c:v>
                </c:pt>
                <c:pt idx="127">
                  <c:v>42035</c:v>
                </c:pt>
                <c:pt idx="128">
                  <c:v>42063</c:v>
                </c:pt>
                <c:pt idx="129">
                  <c:v>42094</c:v>
                </c:pt>
                <c:pt idx="130">
                  <c:v>42124</c:v>
                </c:pt>
                <c:pt idx="131">
                  <c:v>42155</c:v>
                </c:pt>
                <c:pt idx="132">
                  <c:v>42185</c:v>
                </c:pt>
                <c:pt idx="133">
                  <c:v>42216</c:v>
                </c:pt>
                <c:pt idx="134">
                  <c:v>42247</c:v>
                </c:pt>
                <c:pt idx="135">
                  <c:v>42277</c:v>
                </c:pt>
                <c:pt idx="136">
                  <c:v>42308</c:v>
                </c:pt>
                <c:pt idx="137">
                  <c:v>42338</c:v>
                </c:pt>
                <c:pt idx="138">
                  <c:v>42369</c:v>
                </c:pt>
                <c:pt idx="139">
                  <c:v>42400</c:v>
                </c:pt>
                <c:pt idx="140">
                  <c:v>42429</c:v>
                </c:pt>
                <c:pt idx="141">
                  <c:v>42460</c:v>
                </c:pt>
                <c:pt idx="142">
                  <c:v>42490</c:v>
                </c:pt>
                <c:pt idx="143">
                  <c:v>42521</c:v>
                </c:pt>
                <c:pt idx="144">
                  <c:v>42551</c:v>
                </c:pt>
                <c:pt idx="145">
                  <c:v>42582</c:v>
                </c:pt>
                <c:pt idx="146">
                  <c:v>42613</c:v>
                </c:pt>
                <c:pt idx="147">
                  <c:v>42643</c:v>
                </c:pt>
                <c:pt idx="148">
                  <c:v>42674</c:v>
                </c:pt>
                <c:pt idx="149">
                  <c:v>42704</c:v>
                </c:pt>
                <c:pt idx="150">
                  <c:v>42735</c:v>
                </c:pt>
                <c:pt idx="151">
                  <c:v>42766</c:v>
                </c:pt>
                <c:pt idx="152">
                  <c:v>42794</c:v>
                </c:pt>
                <c:pt idx="153">
                  <c:v>42825</c:v>
                </c:pt>
                <c:pt idx="154">
                  <c:v>42855</c:v>
                </c:pt>
                <c:pt idx="155">
                  <c:v>42886</c:v>
                </c:pt>
                <c:pt idx="156">
                  <c:v>42916</c:v>
                </c:pt>
                <c:pt idx="157">
                  <c:v>42947</c:v>
                </c:pt>
                <c:pt idx="158">
                  <c:v>42978</c:v>
                </c:pt>
                <c:pt idx="159">
                  <c:v>43008</c:v>
                </c:pt>
                <c:pt idx="160">
                  <c:v>43039</c:v>
                </c:pt>
                <c:pt idx="161">
                  <c:v>43069</c:v>
                </c:pt>
                <c:pt idx="162">
                  <c:v>43100</c:v>
                </c:pt>
                <c:pt idx="163">
                  <c:v>43131</c:v>
                </c:pt>
                <c:pt idx="164">
                  <c:v>43159</c:v>
                </c:pt>
                <c:pt idx="165">
                  <c:v>43190</c:v>
                </c:pt>
                <c:pt idx="166">
                  <c:v>43220</c:v>
                </c:pt>
                <c:pt idx="167">
                  <c:v>43251</c:v>
                </c:pt>
                <c:pt idx="168">
                  <c:v>43281</c:v>
                </c:pt>
                <c:pt idx="169">
                  <c:v>43312</c:v>
                </c:pt>
                <c:pt idx="170">
                  <c:v>43343</c:v>
                </c:pt>
                <c:pt idx="171">
                  <c:v>43373</c:v>
                </c:pt>
                <c:pt idx="172">
                  <c:v>43404</c:v>
                </c:pt>
                <c:pt idx="173">
                  <c:v>43434</c:v>
                </c:pt>
                <c:pt idx="174">
                  <c:v>43465</c:v>
                </c:pt>
                <c:pt idx="175">
                  <c:v>38168</c:v>
                </c:pt>
                <c:pt idx="176">
                  <c:v>38260</c:v>
                </c:pt>
                <c:pt idx="177">
                  <c:v>38352</c:v>
                </c:pt>
                <c:pt idx="178">
                  <c:v>38442</c:v>
                </c:pt>
                <c:pt idx="179">
                  <c:v>38533</c:v>
                </c:pt>
                <c:pt idx="180">
                  <c:v>38625</c:v>
                </c:pt>
                <c:pt idx="181">
                  <c:v>38717</c:v>
                </c:pt>
                <c:pt idx="182">
                  <c:v>38807</c:v>
                </c:pt>
                <c:pt idx="183">
                  <c:v>38898</c:v>
                </c:pt>
                <c:pt idx="184">
                  <c:v>38990</c:v>
                </c:pt>
                <c:pt idx="185">
                  <c:v>39082</c:v>
                </c:pt>
                <c:pt idx="186">
                  <c:v>39172</c:v>
                </c:pt>
                <c:pt idx="187">
                  <c:v>39263</c:v>
                </c:pt>
                <c:pt idx="188">
                  <c:v>39355</c:v>
                </c:pt>
                <c:pt idx="189">
                  <c:v>39447</c:v>
                </c:pt>
                <c:pt idx="190">
                  <c:v>39538</c:v>
                </c:pt>
                <c:pt idx="191">
                  <c:v>39629</c:v>
                </c:pt>
                <c:pt idx="192">
                  <c:v>39721</c:v>
                </c:pt>
                <c:pt idx="193">
                  <c:v>39813</c:v>
                </c:pt>
                <c:pt idx="194">
                  <c:v>39903</c:v>
                </c:pt>
                <c:pt idx="195">
                  <c:v>39994</c:v>
                </c:pt>
                <c:pt idx="196">
                  <c:v>40086</c:v>
                </c:pt>
                <c:pt idx="197">
                  <c:v>40178</c:v>
                </c:pt>
                <c:pt idx="198">
                  <c:v>40268</c:v>
                </c:pt>
                <c:pt idx="199">
                  <c:v>40359</c:v>
                </c:pt>
                <c:pt idx="200">
                  <c:v>40451</c:v>
                </c:pt>
                <c:pt idx="201">
                  <c:v>40543</c:v>
                </c:pt>
                <c:pt idx="202">
                  <c:v>40633</c:v>
                </c:pt>
                <c:pt idx="203">
                  <c:v>40724</c:v>
                </c:pt>
                <c:pt idx="204">
                  <c:v>40816</c:v>
                </c:pt>
                <c:pt idx="205">
                  <c:v>40908</c:v>
                </c:pt>
                <c:pt idx="206">
                  <c:v>40999</c:v>
                </c:pt>
                <c:pt idx="207">
                  <c:v>41090</c:v>
                </c:pt>
                <c:pt idx="208">
                  <c:v>41182</c:v>
                </c:pt>
                <c:pt idx="209">
                  <c:v>41274</c:v>
                </c:pt>
                <c:pt idx="210">
                  <c:v>41364</c:v>
                </c:pt>
                <c:pt idx="211">
                  <c:v>41455</c:v>
                </c:pt>
                <c:pt idx="212">
                  <c:v>41547</c:v>
                </c:pt>
                <c:pt idx="213">
                  <c:v>41639</c:v>
                </c:pt>
                <c:pt idx="214">
                  <c:v>41729</c:v>
                </c:pt>
                <c:pt idx="215">
                  <c:v>41820</c:v>
                </c:pt>
                <c:pt idx="216">
                  <c:v>41912</c:v>
                </c:pt>
                <c:pt idx="217">
                  <c:v>42004</c:v>
                </c:pt>
                <c:pt idx="218">
                  <c:v>42094</c:v>
                </c:pt>
                <c:pt idx="219">
                  <c:v>42185</c:v>
                </c:pt>
                <c:pt idx="220">
                  <c:v>42277</c:v>
                </c:pt>
                <c:pt idx="221">
                  <c:v>42369</c:v>
                </c:pt>
                <c:pt idx="222">
                  <c:v>42460</c:v>
                </c:pt>
                <c:pt idx="223">
                  <c:v>42551</c:v>
                </c:pt>
                <c:pt idx="224">
                  <c:v>42643</c:v>
                </c:pt>
                <c:pt idx="225">
                  <c:v>42735</c:v>
                </c:pt>
                <c:pt idx="226">
                  <c:v>42825</c:v>
                </c:pt>
                <c:pt idx="227">
                  <c:v>42916</c:v>
                </c:pt>
                <c:pt idx="228">
                  <c:v>43008</c:v>
                </c:pt>
                <c:pt idx="229">
                  <c:v>43100</c:v>
                </c:pt>
                <c:pt idx="230">
                  <c:v>43190</c:v>
                </c:pt>
                <c:pt idx="231">
                  <c:v>43281</c:v>
                </c:pt>
                <c:pt idx="232">
                  <c:v>43373</c:v>
                </c:pt>
                <c:pt idx="233">
                  <c:v>43465</c:v>
                </c:pt>
              </c:numCache>
            </c:numRef>
          </c:cat>
          <c:val>
            <c:numRef>
              <c:f>'Monthly Composite'!$Q$5:$Q$238</c:f>
              <c:numCache>
                <c:formatCode>0.0</c:formatCode>
                <c:ptCount val="234"/>
                <c:pt idx="0">
                  <c:v>25.18</c:v>
                </c:pt>
                <c:pt idx="1">
                  <c:v>23.660000000000004</c:v>
                </c:pt>
                <c:pt idx="2">
                  <c:v>22.68</c:v>
                </c:pt>
                <c:pt idx="3">
                  <c:v>23.36</c:v>
                </c:pt>
                <c:pt idx="4">
                  <c:v>23.44</c:v>
                </c:pt>
                <c:pt idx="5">
                  <c:v>22.119999999999997</c:v>
                </c:pt>
                <c:pt idx="6">
                  <c:v>22.28</c:v>
                </c:pt>
                <c:pt idx="7">
                  <c:v>20.380000000000003</c:v>
                </c:pt>
                <c:pt idx="8">
                  <c:v>19.439999999999998</c:v>
                </c:pt>
                <c:pt idx="9">
                  <c:v>25.660000000000004</c:v>
                </c:pt>
                <c:pt idx="10">
                  <c:v>22.18</c:v>
                </c:pt>
                <c:pt idx="11">
                  <c:v>17.979999999999997</c:v>
                </c:pt>
                <c:pt idx="12">
                  <c:v>18.32</c:v>
                </c:pt>
                <c:pt idx="13">
                  <c:v>19.119999999999997</c:v>
                </c:pt>
                <c:pt idx="14">
                  <c:v>20.02</c:v>
                </c:pt>
                <c:pt idx="15">
                  <c:v>15.62</c:v>
                </c:pt>
                <c:pt idx="16">
                  <c:v>19.899999999999999</c:v>
                </c:pt>
                <c:pt idx="17">
                  <c:v>20.88</c:v>
                </c:pt>
                <c:pt idx="18">
                  <c:v>20.04</c:v>
                </c:pt>
                <c:pt idx="19">
                  <c:v>24.119999999999997</c:v>
                </c:pt>
                <c:pt idx="20">
                  <c:v>26.419999999999998</c:v>
                </c:pt>
                <c:pt idx="21">
                  <c:v>20.8</c:v>
                </c:pt>
                <c:pt idx="22">
                  <c:v>23.639999999999997</c:v>
                </c:pt>
                <c:pt idx="23">
                  <c:v>19.2</c:v>
                </c:pt>
                <c:pt idx="24">
                  <c:v>16.84</c:v>
                </c:pt>
                <c:pt idx="25">
                  <c:v>20.98</c:v>
                </c:pt>
                <c:pt idx="26">
                  <c:v>20.260000000000002</c:v>
                </c:pt>
                <c:pt idx="27">
                  <c:v>25.419999999999998</c:v>
                </c:pt>
                <c:pt idx="28">
                  <c:v>19.739999999999998</c:v>
                </c:pt>
                <c:pt idx="29">
                  <c:v>22.419999999999998</c:v>
                </c:pt>
                <c:pt idx="30">
                  <c:v>19.66</c:v>
                </c:pt>
                <c:pt idx="31">
                  <c:v>21.439999999999998</c:v>
                </c:pt>
                <c:pt idx="32">
                  <c:v>22.02</c:v>
                </c:pt>
                <c:pt idx="33">
                  <c:v>24.220000000000002</c:v>
                </c:pt>
                <c:pt idx="34">
                  <c:v>20.3</c:v>
                </c:pt>
                <c:pt idx="35">
                  <c:v>19.36</c:v>
                </c:pt>
                <c:pt idx="36">
                  <c:v>17.28</c:v>
                </c:pt>
                <c:pt idx="37">
                  <c:v>20.46</c:v>
                </c:pt>
                <c:pt idx="38">
                  <c:v>20.36</c:v>
                </c:pt>
                <c:pt idx="39">
                  <c:v>18.660000000000004</c:v>
                </c:pt>
                <c:pt idx="40">
                  <c:v>18.04</c:v>
                </c:pt>
                <c:pt idx="41">
                  <c:v>18.7</c:v>
                </c:pt>
                <c:pt idx="42">
                  <c:v>19.660000000000004</c:v>
                </c:pt>
                <c:pt idx="43">
                  <c:v>14.2</c:v>
                </c:pt>
                <c:pt idx="44">
                  <c:v>9.86</c:v>
                </c:pt>
                <c:pt idx="45">
                  <c:v>8.92</c:v>
                </c:pt>
                <c:pt idx="46">
                  <c:v>7.18</c:v>
                </c:pt>
                <c:pt idx="47">
                  <c:v>8.98</c:v>
                </c:pt>
                <c:pt idx="48">
                  <c:v>7.0200000000000005</c:v>
                </c:pt>
                <c:pt idx="49">
                  <c:v>6.0200000000000005</c:v>
                </c:pt>
                <c:pt idx="50">
                  <c:v>6.68</c:v>
                </c:pt>
                <c:pt idx="51">
                  <c:v>5.74</c:v>
                </c:pt>
                <c:pt idx="52">
                  <c:v>-5.9</c:v>
                </c:pt>
                <c:pt idx="53">
                  <c:v>-17.119999999999997</c:v>
                </c:pt>
                <c:pt idx="54">
                  <c:v>-17.559999999999999</c:v>
                </c:pt>
                <c:pt idx="55">
                  <c:v>-19.22</c:v>
                </c:pt>
                <c:pt idx="56">
                  <c:v>-25.439999999999998</c:v>
                </c:pt>
                <c:pt idx="57">
                  <c:v>-20.66</c:v>
                </c:pt>
                <c:pt idx="58">
                  <c:v>-11.14</c:v>
                </c:pt>
                <c:pt idx="59">
                  <c:v>-7.2200000000000006</c:v>
                </c:pt>
                <c:pt idx="60">
                  <c:v>-2.96</c:v>
                </c:pt>
                <c:pt idx="61">
                  <c:v>-5.32</c:v>
                </c:pt>
                <c:pt idx="62">
                  <c:v>2.4200000000000004</c:v>
                </c:pt>
                <c:pt idx="63">
                  <c:v>1.78</c:v>
                </c:pt>
                <c:pt idx="64">
                  <c:v>6.16</c:v>
                </c:pt>
                <c:pt idx="65">
                  <c:v>7.5400000000000009</c:v>
                </c:pt>
                <c:pt idx="66">
                  <c:v>9.68</c:v>
                </c:pt>
                <c:pt idx="67">
                  <c:v>14.12</c:v>
                </c:pt>
                <c:pt idx="68">
                  <c:v>13.14</c:v>
                </c:pt>
                <c:pt idx="69">
                  <c:v>8.8000000000000007</c:v>
                </c:pt>
                <c:pt idx="70">
                  <c:v>14.059999999999999</c:v>
                </c:pt>
                <c:pt idx="71">
                  <c:v>13.940000000000001</c:v>
                </c:pt>
                <c:pt idx="72">
                  <c:v>10.1</c:v>
                </c:pt>
                <c:pt idx="73">
                  <c:v>7.8</c:v>
                </c:pt>
                <c:pt idx="74">
                  <c:v>10.16</c:v>
                </c:pt>
                <c:pt idx="75">
                  <c:v>10.18</c:v>
                </c:pt>
                <c:pt idx="76">
                  <c:v>14.7</c:v>
                </c:pt>
                <c:pt idx="77">
                  <c:v>17.8</c:v>
                </c:pt>
                <c:pt idx="78">
                  <c:v>21.6</c:v>
                </c:pt>
                <c:pt idx="79">
                  <c:v>21.2</c:v>
                </c:pt>
                <c:pt idx="80">
                  <c:v>16.440000000000001</c:v>
                </c:pt>
                <c:pt idx="81">
                  <c:v>21.32</c:v>
                </c:pt>
                <c:pt idx="82">
                  <c:v>20.22</c:v>
                </c:pt>
                <c:pt idx="83">
                  <c:v>20.64</c:v>
                </c:pt>
                <c:pt idx="84">
                  <c:v>15</c:v>
                </c:pt>
                <c:pt idx="85">
                  <c:v>15.02</c:v>
                </c:pt>
                <c:pt idx="86">
                  <c:v>11.5</c:v>
                </c:pt>
                <c:pt idx="87">
                  <c:v>6.580000000000001</c:v>
                </c:pt>
                <c:pt idx="88">
                  <c:v>12.34</c:v>
                </c:pt>
                <c:pt idx="89">
                  <c:v>16.880000000000003</c:v>
                </c:pt>
                <c:pt idx="90">
                  <c:v>13.939999999999998</c:v>
                </c:pt>
                <c:pt idx="91">
                  <c:v>17</c:v>
                </c:pt>
                <c:pt idx="92">
                  <c:v>18.440000000000001</c:v>
                </c:pt>
                <c:pt idx="93">
                  <c:v>17.059999999999999</c:v>
                </c:pt>
                <c:pt idx="94">
                  <c:v>16.919999999999998</c:v>
                </c:pt>
                <c:pt idx="95">
                  <c:v>14</c:v>
                </c:pt>
                <c:pt idx="96">
                  <c:v>16</c:v>
                </c:pt>
                <c:pt idx="97">
                  <c:v>12.48</c:v>
                </c:pt>
                <c:pt idx="98">
                  <c:v>11.66</c:v>
                </c:pt>
                <c:pt idx="99">
                  <c:v>7.68</c:v>
                </c:pt>
                <c:pt idx="100">
                  <c:v>7.24</c:v>
                </c:pt>
                <c:pt idx="101">
                  <c:v>7.3599999999999994</c:v>
                </c:pt>
                <c:pt idx="102">
                  <c:v>11.66</c:v>
                </c:pt>
                <c:pt idx="103">
                  <c:v>8.48</c:v>
                </c:pt>
                <c:pt idx="104">
                  <c:v>13.580000000000002</c:v>
                </c:pt>
                <c:pt idx="105">
                  <c:v>13.74</c:v>
                </c:pt>
                <c:pt idx="106">
                  <c:v>10.48</c:v>
                </c:pt>
                <c:pt idx="107">
                  <c:v>13.52</c:v>
                </c:pt>
                <c:pt idx="108">
                  <c:v>12.26</c:v>
                </c:pt>
                <c:pt idx="109">
                  <c:v>13.34</c:v>
                </c:pt>
                <c:pt idx="110">
                  <c:v>17.860000000000003</c:v>
                </c:pt>
                <c:pt idx="111">
                  <c:v>17.66</c:v>
                </c:pt>
                <c:pt idx="112">
                  <c:v>19.14</c:v>
                </c:pt>
                <c:pt idx="113">
                  <c:v>15.62</c:v>
                </c:pt>
                <c:pt idx="114">
                  <c:v>10.28</c:v>
                </c:pt>
                <c:pt idx="115">
                  <c:v>19</c:v>
                </c:pt>
                <c:pt idx="116">
                  <c:v>13.040000000000001</c:v>
                </c:pt>
                <c:pt idx="117">
                  <c:v>17.380000000000003</c:v>
                </c:pt>
                <c:pt idx="118">
                  <c:v>19.82</c:v>
                </c:pt>
                <c:pt idx="119">
                  <c:v>19.98</c:v>
                </c:pt>
                <c:pt idx="120">
                  <c:v>18.32</c:v>
                </c:pt>
                <c:pt idx="121">
                  <c:v>17.84</c:v>
                </c:pt>
                <c:pt idx="122">
                  <c:v>17.059999999999999</c:v>
                </c:pt>
                <c:pt idx="123">
                  <c:v>17.96</c:v>
                </c:pt>
                <c:pt idx="124">
                  <c:v>20.18</c:v>
                </c:pt>
                <c:pt idx="125">
                  <c:v>19.360000000000003</c:v>
                </c:pt>
                <c:pt idx="126">
                  <c:v>17.919999999999998</c:v>
                </c:pt>
                <c:pt idx="127">
                  <c:v>14.959999999999999</c:v>
                </c:pt>
                <c:pt idx="128">
                  <c:v>18.68</c:v>
                </c:pt>
                <c:pt idx="129">
                  <c:v>14.02</c:v>
                </c:pt>
                <c:pt idx="130">
                  <c:v>16.240000000000002</c:v>
                </c:pt>
                <c:pt idx="131">
                  <c:v>12.84</c:v>
                </c:pt>
                <c:pt idx="132">
                  <c:v>12.22</c:v>
                </c:pt>
                <c:pt idx="133">
                  <c:v>14.12</c:v>
                </c:pt>
                <c:pt idx="134">
                  <c:v>13.540000000000001</c:v>
                </c:pt>
                <c:pt idx="135">
                  <c:v>11.780000000000001</c:v>
                </c:pt>
                <c:pt idx="136">
                  <c:v>6.5</c:v>
                </c:pt>
                <c:pt idx="137">
                  <c:v>11.059999999999999</c:v>
                </c:pt>
                <c:pt idx="138">
                  <c:v>11.62</c:v>
                </c:pt>
                <c:pt idx="139">
                  <c:v>8.66</c:v>
                </c:pt>
                <c:pt idx="140">
                  <c:v>5.62</c:v>
                </c:pt>
                <c:pt idx="141">
                  <c:v>7.2200000000000006</c:v>
                </c:pt>
                <c:pt idx="142">
                  <c:v>9.7200000000000006</c:v>
                </c:pt>
                <c:pt idx="143">
                  <c:v>5.0600000000000005</c:v>
                </c:pt>
                <c:pt idx="144">
                  <c:v>9.08</c:v>
                </c:pt>
                <c:pt idx="145">
                  <c:v>10.86</c:v>
                </c:pt>
                <c:pt idx="146">
                  <c:v>7.2200000000000006</c:v>
                </c:pt>
                <c:pt idx="147">
                  <c:v>10.220000000000001</c:v>
                </c:pt>
                <c:pt idx="148">
                  <c:v>13.7</c:v>
                </c:pt>
                <c:pt idx="149">
                  <c:v>14.62</c:v>
                </c:pt>
                <c:pt idx="150">
                  <c:v>18.839999999999996</c:v>
                </c:pt>
                <c:pt idx="151">
                  <c:v>21.86</c:v>
                </c:pt>
                <c:pt idx="152">
                  <c:v>24.24</c:v>
                </c:pt>
                <c:pt idx="153">
                  <c:v>24.22</c:v>
                </c:pt>
                <c:pt idx="154">
                  <c:v>21.3</c:v>
                </c:pt>
                <c:pt idx="155">
                  <c:v>22.54</c:v>
                </c:pt>
                <c:pt idx="156">
                  <c:v>21.740000000000002</c:v>
                </c:pt>
                <c:pt idx="157">
                  <c:v>23.46</c:v>
                </c:pt>
                <c:pt idx="158">
                  <c:v>22.580000000000002</c:v>
                </c:pt>
                <c:pt idx="159">
                  <c:v>22.080000000000002</c:v>
                </c:pt>
                <c:pt idx="160">
                  <c:v>24.54</c:v>
                </c:pt>
                <c:pt idx="161">
                  <c:v>25.96</c:v>
                </c:pt>
                <c:pt idx="162">
                  <c:v>29.72</c:v>
                </c:pt>
                <c:pt idx="163">
                  <c:v>31.8</c:v>
                </c:pt>
                <c:pt idx="164">
                  <c:v>33.6</c:v>
                </c:pt>
                <c:pt idx="165">
                  <c:v>31.8</c:v>
                </c:pt>
                <c:pt idx="166">
                  <c:v>28.333333333333332</c:v>
                </c:pt>
              </c:numCache>
            </c:numRef>
          </c:val>
          <c:smooth val="0"/>
        </c:ser>
        <c:dLbls>
          <c:showLegendKey val="0"/>
          <c:showVal val="0"/>
          <c:showCatName val="0"/>
          <c:showSerName val="0"/>
          <c:showPercent val="0"/>
          <c:showBubbleSize val="0"/>
        </c:dLbls>
        <c:marker val="1"/>
        <c:smooth val="0"/>
        <c:axId val="-414059952"/>
        <c:axId val="-414070832"/>
      </c:lineChart>
      <c:dateAx>
        <c:axId val="-414059952"/>
        <c:scaling>
          <c:orientation val="minMax"/>
        </c:scaling>
        <c:delete val="0"/>
        <c:axPos val="b"/>
        <c:numFmt formatCode="\'yy" sourceLinked="0"/>
        <c:majorTickMark val="out"/>
        <c:minorTickMark val="none"/>
        <c:tickLblPos val="low"/>
        <c:spPr>
          <a:ln>
            <a:noFill/>
          </a:ln>
        </c:spPr>
        <c:txPr>
          <a:bodyPr/>
          <a:lstStyle/>
          <a:p>
            <a:pPr>
              <a:defRPr sz="1000"/>
            </a:pPr>
            <a:endParaRPr lang="en-US"/>
          </a:p>
        </c:txPr>
        <c:crossAx val="-414070832"/>
        <c:crossesAt val="-0.30000000000000004"/>
        <c:auto val="1"/>
        <c:lblOffset val="100"/>
        <c:baseTimeUnit val="days"/>
        <c:majorUnit val="1"/>
        <c:majorTimeUnit val="years"/>
      </c:dateAx>
      <c:valAx>
        <c:axId val="-414070832"/>
        <c:scaling>
          <c:orientation val="minMax"/>
        </c:scaling>
        <c:delete val="0"/>
        <c:axPos val="l"/>
        <c:numFmt formatCode="#,##0" sourceLinked="0"/>
        <c:majorTickMark val="out"/>
        <c:minorTickMark val="none"/>
        <c:tickLblPos val="nextTo"/>
        <c:txPr>
          <a:bodyPr/>
          <a:lstStyle/>
          <a:p>
            <a:pPr>
              <a:defRPr sz="1000"/>
            </a:pPr>
            <a:endParaRPr lang="en-US"/>
          </a:p>
        </c:txPr>
        <c:crossAx val="-414059952"/>
        <c:crosses val="autoZero"/>
        <c:crossBetween val="between"/>
      </c:valAx>
      <c:valAx>
        <c:axId val="-414065936"/>
        <c:scaling>
          <c:orientation val="minMax"/>
        </c:scaling>
        <c:delete val="0"/>
        <c:axPos val="r"/>
        <c:numFmt formatCode="0%" sourceLinked="0"/>
        <c:majorTickMark val="out"/>
        <c:minorTickMark val="none"/>
        <c:tickLblPos val="nextTo"/>
        <c:txPr>
          <a:bodyPr/>
          <a:lstStyle/>
          <a:p>
            <a:pPr>
              <a:defRPr sz="1000"/>
            </a:pPr>
            <a:endParaRPr lang="en-US"/>
          </a:p>
        </c:txPr>
        <c:crossAx val="-414063760"/>
        <c:crosses val="max"/>
        <c:crossBetween val="between"/>
      </c:valAx>
      <c:dateAx>
        <c:axId val="-414063760"/>
        <c:scaling>
          <c:orientation val="minMax"/>
        </c:scaling>
        <c:delete val="1"/>
        <c:axPos val="b"/>
        <c:numFmt formatCode="m/d/yyyy" sourceLinked="1"/>
        <c:majorTickMark val="out"/>
        <c:minorTickMark val="none"/>
        <c:tickLblPos val="nextTo"/>
        <c:crossAx val="-414065936"/>
        <c:crosses val="autoZero"/>
        <c:auto val="1"/>
        <c:lblOffset val="100"/>
        <c:baseTimeUnit val="days"/>
      </c:dateAx>
      <c:spPr>
        <a:ln>
          <a:noFill/>
        </a:ln>
      </c:spPr>
    </c:plotArea>
    <c:legend>
      <c:legendPos val="b"/>
      <c:layout>
        <c:manualLayout>
          <c:xMode val="edge"/>
          <c:yMode val="edge"/>
          <c:x val="0.214231702049902"/>
          <c:y val="0.86697723829797213"/>
          <c:w val="0.61855443702448587"/>
          <c:h val="0.11427372307868261"/>
        </c:manualLayout>
      </c:layout>
      <c:overlay val="0"/>
      <c:txPr>
        <a:bodyPr/>
        <a:lstStyle/>
        <a:p>
          <a:pPr>
            <a:defRPr sz="1000"/>
          </a:pPr>
          <a:endParaRPr lang="en-US"/>
        </a:p>
      </c:txPr>
    </c:legend>
    <c:plotVisOnly val="0"/>
    <c:dispBlanksAs val="span"/>
    <c:showDLblsOverMax val="0"/>
  </c:chart>
  <c:spPr>
    <a:solidFill>
      <a:schemeClr val="bg1"/>
    </a:solidFill>
    <a:ln w="12700">
      <a:solidFill>
        <a:schemeClr val="bg1">
          <a:lumMod val="65000"/>
        </a:schemeClr>
      </a:solidFill>
    </a:ln>
  </c:spPr>
  <c:txPr>
    <a:bodyPr/>
    <a:lstStyle/>
    <a:p>
      <a:pPr>
        <a:defRPr sz="1200">
          <a:latin typeface="Georgia" panose="02040502050405020303" pitchFamily="18" charset="0"/>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80"/>
                </a:solidFill>
                <a:latin typeface="Georgia"/>
                <a:ea typeface="Georgia"/>
                <a:cs typeface="Georgia"/>
              </a:defRPr>
            </a:pPr>
            <a:r>
              <a:rPr lang="en-US"/>
              <a:t>4wk MA Weekly Initial Unemployment Claims &amp; GDP</a:t>
            </a:r>
          </a:p>
        </c:rich>
      </c:tx>
      <c:layout/>
      <c:overlay val="0"/>
    </c:title>
    <c:autoTitleDeleted val="0"/>
    <c:plotArea>
      <c:layout>
        <c:manualLayout>
          <c:layoutTarget val="inner"/>
          <c:xMode val="edge"/>
          <c:yMode val="edge"/>
          <c:x val="0.12081287633163501"/>
          <c:y val="0.17700148795269205"/>
          <c:w val="0.85151315962047958"/>
          <c:h val="0.761428258967629"/>
        </c:manualLayout>
      </c:layout>
      <c:lineChart>
        <c:grouping val="standard"/>
        <c:varyColors val="0"/>
        <c:ser>
          <c:idx val="1"/>
          <c:order val="0"/>
          <c:tx>
            <c:v>Weekly Claims, LHS</c:v>
          </c:tx>
          <c:spPr>
            <a:ln>
              <a:solidFill>
                <a:srgbClr val="000082"/>
              </a:solidFill>
            </a:ln>
          </c:spPr>
          <c:marker>
            <c:symbol val="none"/>
          </c:marker>
          <c:cat>
            <c:numRef>
              <c:f>'FRED Graph'!$A$12:$A$2699</c:f>
              <c:numCache>
                <c:formatCode>yyyy\-mm\-dd</c:formatCode>
                <c:ptCount val="2688"/>
                <c:pt idx="0">
                  <c:v>24500</c:v>
                </c:pt>
                <c:pt idx="1">
                  <c:v>24507</c:v>
                </c:pt>
                <c:pt idx="2">
                  <c:v>24514</c:v>
                </c:pt>
                <c:pt idx="3">
                  <c:v>24521</c:v>
                </c:pt>
                <c:pt idx="4">
                  <c:v>24528</c:v>
                </c:pt>
                <c:pt idx="5">
                  <c:v>24535</c:v>
                </c:pt>
                <c:pt idx="6">
                  <c:v>24542</c:v>
                </c:pt>
                <c:pt idx="7">
                  <c:v>24549</c:v>
                </c:pt>
                <c:pt idx="8">
                  <c:v>24556</c:v>
                </c:pt>
                <c:pt idx="9">
                  <c:v>24563</c:v>
                </c:pt>
                <c:pt idx="10">
                  <c:v>24570</c:v>
                </c:pt>
                <c:pt idx="11">
                  <c:v>24577</c:v>
                </c:pt>
                <c:pt idx="12">
                  <c:v>24584</c:v>
                </c:pt>
                <c:pt idx="13">
                  <c:v>24591</c:v>
                </c:pt>
                <c:pt idx="14">
                  <c:v>24598</c:v>
                </c:pt>
                <c:pt idx="15">
                  <c:v>24605</c:v>
                </c:pt>
                <c:pt idx="16">
                  <c:v>24612</c:v>
                </c:pt>
                <c:pt idx="17">
                  <c:v>24619</c:v>
                </c:pt>
                <c:pt idx="18">
                  <c:v>24626</c:v>
                </c:pt>
                <c:pt idx="19">
                  <c:v>24633</c:v>
                </c:pt>
                <c:pt idx="20">
                  <c:v>24640</c:v>
                </c:pt>
                <c:pt idx="21">
                  <c:v>24647</c:v>
                </c:pt>
                <c:pt idx="22">
                  <c:v>24654</c:v>
                </c:pt>
                <c:pt idx="23">
                  <c:v>24661</c:v>
                </c:pt>
                <c:pt idx="24">
                  <c:v>24668</c:v>
                </c:pt>
                <c:pt idx="25">
                  <c:v>24675</c:v>
                </c:pt>
                <c:pt idx="26">
                  <c:v>24682</c:v>
                </c:pt>
                <c:pt idx="27">
                  <c:v>24689</c:v>
                </c:pt>
                <c:pt idx="28">
                  <c:v>24696</c:v>
                </c:pt>
                <c:pt idx="29">
                  <c:v>24703</c:v>
                </c:pt>
                <c:pt idx="30">
                  <c:v>24710</c:v>
                </c:pt>
                <c:pt idx="31">
                  <c:v>24717</c:v>
                </c:pt>
                <c:pt idx="32">
                  <c:v>24724</c:v>
                </c:pt>
                <c:pt idx="33">
                  <c:v>24731</c:v>
                </c:pt>
                <c:pt idx="34">
                  <c:v>24738</c:v>
                </c:pt>
                <c:pt idx="35">
                  <c:v>24745</c:v>
                </c:pt>
                <c:pt idx="36">
                  <c:v>24752</c:v>
                </c:pt>
                <c:pt idx="37">
                  <c:v>24759</c:v>
                </c:pt>
                <c:pt idx="38">
                  <c:v>24766</c:v>
                </c:pt>
                <c:pt idx="39">
                  <c:v>24773</c:v>
                </c:pt>
                <c:pt idx="40">
                  <c:v>24780</c:v>
                </c:pt>
                <c:pt idx="41">
                  <c:v>24787</c:v>
                </c:pt>
                <c:pt idx="42">
                  <c:v>24794</c:v>
                </c:pt>
                <c:pt idx="43">
                  <c:v>24801</c:v>
                </c:pt>
                <c:pt idx="44">
                  <c:v>24808</c:v>
                </c:pt>
                <c:pt idx="45">
                  <c:v>24815</c:v>
                </c:pt>
                <c:pt idx="46">
                  <c:v>24822</c:v>
                </c:pt>
                <c:pt idx="47">
                  <c:v>24829</c:v>
                </c:pt>
                <c:pt idx="48">
                  <c:v>24836</c:v>
                </c:pt>
                <c:pt idx="49">
                  <c:v>24843</c:v>
                </c:pt>
                <c:pt idx="50">
                  <c:v>24850</c:v>
                </c:pt>
                <c:pt idx="51">
                  <c:v>24857</c:v>
                </c:pt>
                <c:pt idx="52">
                  <c:v>24864</c:v>
                </c:pt>
                <c:pt idx="53">
                  <c:v>24871</c:v>
                </c:pt>
                <c:pt idx="54">
                  <c:v>24878</c:v>
                </c:pt>
                <c:pt idx="55">
                  <c:v>24885</c:v>
                </c:pt>
                <c:pt idx="56">
                  <c:v>24892</c:v>
                </c:pt>
                <c:pt idx="57">
                  <c:v>24899</c:v>
                </c:pt>
                <c:pt idx="58">
                  <c:v>24906</c:v>
                </c:pt>
                <c:pt idx="59">
                  <c:v>24913</c:v>
                </c:pt>
                <c:pt idx="60">
                  <c:v>24920</c:v>
                </c:pt>
                <c:pt idx="61">
                  <c:v>24927</c:v>
                </c:pt>
                <c:pt idx="62">
                  <c:v>24934</c:v>
                </c:pt>
                <c:pt idx="63">
                  <c:v>24941</c:v>
                </c:pt>
                <c:pt idx="64">
                  <c:v>24948</c:v>
                </c:pt>
                <c:pt idx="65">
                  <c:v>24955</c:v>
                </c:pt>
                <c:pt idx="66">
                  <c:v>24962</c:v>
                </c:pt>
                <c:pt idx="67">
                  <c:v>24969</c:v>
                </c:pt>
                <c:pt idx="68">
                  <c:v>24976</c:v>
                </c:pt>
                <c:pt idx="69">
                  <c:v>24983</c:v>
                </c:pt>
                <c:pt idx="70">
                  <c:v>24990</c:v>
                </c:pt>
                <c:pt idx="71">
                  <c:v>24997</c:v>
                </c:pt>
                <c:pt idx="72">
                  <c:v>25004</c:v>
                </c:pt>
                <c:pt idx="73">
                  <c:v>25011</c:v>
                </c:pt>
                <c:pt idx="74">
                  <c:v>25018</c:v>
                </c:pt>
                <c:pt idx="75">
                  <c:v>25025</c:v>
                </c:pt>
                <c:pt idx="76">
                  <c:v>25032</c:v>
                </c:pt>
                <c:pt idx="77">
                  <c:v>25039</c:v>
                </c:pt>
                <c:pt idx="78">
                  <c:v>25046</c:v>
                </c:pt>
                <c:pt idx="79">
                  <c:v>25053</c:v>
                </c:pt>
                <c:pt idx="80">
                  <c:v>25060</c:v>
                </c:pt>
                <c:pt idx="81">
                  <c:v>25067</c:v>
                </c:pt>
                <c:pt idx="82">
                  <c:v>25074</c:v>
                </c:pt>
                <c:pt idx="83">
                  <c:v>25081</c:v>
                </c:pt>
                <c:pt idx="84">
                  <c:v>25088</c:v>
                </c:pt>
                <c:pt idx="85">
                  <c:v>25095</c:v>
                </c:pt>
                <c:pt idx="86">
                  <c:v>25102</c:v>
                </c:pt>
                <c:pt idx="87">
                  <c:v>25109</c:v>
                </c:pt>
                <c:pt idx="88">
                  <c:v>25116</c:v>
                </c:pt>
                <c:pt idx="89">
                  <c:v>25123</c:v>
                </c:pt>
                <c:pt idx="90">
                  <c:v>25130</c:v>
                </c:pt>
                <c:pt idx="91">
                  <c:v>25137</c:v>
                </c:pt>
                <c:pt idx="92">
                  <c:v>25144</c:v>
                </c:pt>
                <c:pt idx="93">
                  <c:v>25151</c:v>
                </c:pt>
                <c:pt idx="94">
                  <c:v>25158</c:v>
                </c:pt>
                <c:pt idx="95">
                  <c:v>25165</c:v>
                </c:pt>
                <c:pt idx="96">
                  <c:v>25172</c:v>
                </c:pt>
                <c:pt idx="97">
                  <c:v>25179</c:v>
                </c:pt>
                <c:pt idx="98">
                  <c:v>25186</c:v>
                </c:pt>
                <c:pt idx="99">
                  <c:v>25193</c:v>
                </c:pt>
                <c:pt idx="100">
                  <c:v>25200</c:v>
                </c:pt>
                <c:pt idx="101">
                  <c:v>25207</c:v>
                </c:pt>
                <c:pt idx="102">
                  <c:v>25214</c:v>
                </c:pt>
                <c:pt idx="103">
                  <c:v>25221</c:v>
                </c:pt>
                <c:pt idx="104">
                  <c:v>25228</c:v>
                </c:pt>
                <c:pt idx="105">
                  <c:v>25235</c:v>
                </c:pt>
                <c:pt idx="106">
                  <c:v>25242</c:v>
                </c:pt>
                <c:pt idx="107">
                  <c:v>25249</c:v>
                </c:pt>
                <c:pt idx="108">
                  <c:v>25256</c:v>
                </c:pt>
                <c:pt idx="109">
                  <c:v>25263</c:v>
                </c:pt>
                <c:pt idx="110">
                  <c:v>25270</c:v>
                </c:pt>
                <c:pt idx="111">
                  <c:v>25277</c:v>
                </c:pt>
                <c:pt idx="112">
                  <c:v>25284</c:v>
                </c:pt>
                <c:pt idx="113">
                  <c:v>25291</c:v>
                </c:pt>
                <c:pt idx="114">
                  <c:v>25298</c:v>
                </c:pt>
                <c:pt idx="115">
                  <c:v>25305</c:v>
                </c:pt>
                <c:pt idx="116">
                  <c:v>25312</c:v>
                </c:pt>
                <c:pt idx="117">
                  <c:v>25319</c:v>
                </c:pt>
                <c:pt idx="118">
                  <c:v>25326</c:v>
                </c:pt>
                <c:pt idx="119">
                  <c:v>25333</c:v>
                </c:pt>
                <c:pt idx="120">
                  <c:v>25340</c:v>
                </c:pt>
                <c:pt idx="121">
                  <c:v>25347</c:v>
                </c:pt>
                <c:pt idx="122">
                  <c:v>25354</c:v>
                </c:pt>
                <c:pt idx="123">
                  <c:v>25361</c:v>
                </c:pt>
                <c:pt idx="124">
                  <c:v>25368</c:v>
                </c:pt>
                <c:pt idx="125">
                  <c:v>25375</c:v>
                </c:pt>
                <c:pt idx="126">
                  <c:v>25382</c:v>
                </c:pt>
                <c:pt idx="127">
                  <c:v>25389</c:v>
                </c:pt>
                <c:pt idx="128">
                  <c:v>25396</c:v>
                </c:pt>
                <c:pt idx="129">
                  <c:v>25403</c:v>
                </c:pt>
                <c:pt idx="130">
                  <c:v>25410</c:v>
                </c:pt>
                <c:pt idx="131">
                  <c:v>25417</c:v>
                </c:pt>
                <c:pt idx="132">
                  <c:v>25424</c:v>
                </c:pt>
                <c:pt idx="133">
                  <c:v>25431</c:v>
                </c:pt>
                <c:pt idx="134">
                  <c:v>25438</c:v>
                </c:pt>
                <c:pt idx="135">
                  <c:v>25445</c:v>
                </c:pt>
                <c:pt idx="136">
                  <c:v>25452</c:v>
                </c:pt>
                <c:pt idx="137">
                  <c:v>25459</c:v>
                </c:pt>
                <c:pt idx="138">
                  <c:v>25466</c:v>
                </c:pt>
                <c:pt idx="139">
                  <c:v>25473</c:v>
                </c:pt>
                <c:pt idx="140">
                  <c:v>25480</c:v>
                </c:pt>
                <c:pt idx="141">
                  <c:v>25487</c:v>
                </c:pt>
                <c:pt idx="142">
                  <c:v>25494</c:v>
                </c:pt>
                <c:pt idx="143">
                  <c:v>25501</c:v>
                </c:pt>
                <c:pt idx="144">
                  <c:v>25508</c:v>
                </c:pt>
                <c:pt idx="145">
                  <c:v>25515</c:v>
                </c:pt>
                <c:pt idx="146">
                  <c:v>25522</c:v>
                </c:pt>
                <c:pt idx="147">
                  <c:v>25529</c:v>
                </c:pt>
                <c:pt idx="148">
                  <c:v>25536</c:v>
                </c:pt>
                <c:pt idx="149">
                  <c:v>25543</c:v>
                </c:pt>
                <c:pt idx="150">
                  <c:v>25550</c:v>
                </c:pt>
                <c:pt idx="151">
                  <c:v>25557</c:v>
                </c:pt>
                <c:pt idx="152">
                  <c:v>25564</c:v>
                </c:pt>
                <c:pt idx="153">
                  <c:v>25571</c:v>
                </c:pt>
                <c:pt idx="154">
                  <c:v>25578</c:v>
                </c:pt>
                <c:pt idx="155">
                  <c:v>25585</c:v>
                </c:pt>
                <c:pt idx="156">
                  <c:v>25592</c:v>
                </c:pt>
                <c:pt idx="157">
                  <c:v>25599</c:v>
                </c:pt>
                <c:pt idx="158">
                  <c:v>25606</c:v>
                </c:pt>
                <c:pt idx="159">
                  <c:v>25613</c:v>
                </c:pt>
                <c:pt idx="160">
                  <c:v>25620</c:v>
                </c:pt>
                <c:pt idx="161">
                  <c:v>25627</c:v>
                </c:pt>
                <c:pt idx="162">
                  <c:v>25634</c:v>
                </c:pt>
                <c:pt idx="163">
                  <c:v>25641</c:v>
                </c:pt>
                <c:pt idx="164">
                  <c:v>25648</c:v>
                </c:pt>
                <c:pt idx="165">
                  <c:v>25655</c:v>
                </c:pt>
                <c:pt idx="166">
                  <c:v>25662</c:v>
                </c:pt>
                <c:pt idx="167">
                  <c:v>25669</c:v>
                </c:pt>
                <c:pt idx="168">
                  <c:v>25676</c:v>
                </c:pt>
                <c:pt idx="169">
                  <c:v>25683</c:v>
                </c:pt>
                <c:pt idx="170">
                  <c:v>25690</c:v>
                </c:pt>
                <c:pt idx="171">
                  <c:v>25697</c:v>
                </c:pt>
                <c:pt idx="172">
                  <c:v>25704</c:v>
                </c:pt>
                <c:pt idx="173">
                  <c:v>25711</c:v>
                </c:pt>
                <c:pt idx="174">
                  <c:v>25718</c:v>
                </c:pt>
                <c:pt idx="175">
                  <c:v>25725</c:v>
                </c:pt>
                <c:pt idx="176">
                  <c:v>25732</c:v>
                </c:pt>
                <c:pt idx="177">
                  <c:v>25739</c:v>
                </c:pt>
                <c:pt idx="178">
                  <c:v>25746</c:v>
                </c:pt>
                <c:pt idx="179">
                  <c:v>25753</c:v>
                </c:pt>
                <c:pt idx="180">
                  <c:v>25760</c:v>
                </c:pt>
                <c:pt idx="181">
                  <c:v>25767</c:v>
                </c:pt>
                <c:pt idx="182">
                  <c:v>25774</c:v>
                </c:pt>
                <c:pt idx="183">
                  <c:v>25781</c:v>
                </c:pt>
                <c:pt idx="184">
                  <c:v>25788</c:v>
                </c:pt>
                <c:pt idx="185">
                  <c:v>25795</c:v>
                </c:pt>
                <c:pt idx="186">
                  <c:v>25802</c:v>
                </c:pt>
                <c:pt idx="187">
                  <c:v>25809</c:v>
                </c:pt>
                <c:pt idx="188">
                  <c:v>25816</c:v>
                </c:pt>
                <c:pt idx="189">
                  <c:v>25823</c:v>
                </c:pt>
                <c:pt idx="190">
                  <c:v>25830</c:v>
                </c:pt>
                <c:pt idx="191">
                  <c:v>25837</c:v>
                </c:pt>
                <c:pt idx="192">
                  <c:v>25844</c:v>
                </c:pt>
                <c:pt idx="193">
                  <c:v>25851</c:v>
                </c:pt>
                <c:pt idx="194">
                  <c:v>25858</c:v>
                </c:pt>
                <c:pt idx="195">
                  <c:v>25865</c:v>
                </c:pt>
                <c:pt idx="196">
                  <c:v>25872</c:v>
                </c:pt>
                <c:pt idx="197">
                  <c:v>25879</c:v>
                </c:pt>
                <c:pt idx="198">
                  <c:v>25886</c:v>
                </c:pt>
                <c:pt idx="199">
                  <c:v>25893</c:v>
                </c:pt>
                <c:pt idx="200">
                  <c:v>25900</c:v>
                </c:pt>
                <c:pt idx="201">
                  <c:v>25907</c:v>
                </c:pt>
                <c:pt idx="202">
                  <c:v>25914</c:v>
                </c:pt>
                <c:pt idx="203">
                  <c:v>25921</c:v>
                </c:pt>
                <c:pt idx="204">
                  <c:v>25928</c:v>
                </c:pt>
                <c:pt idx="205">
                  <c:v>25935</c:v>
                </c:pt>
                <c:pt idx="206">
                  <c:v>25942</c:v>
                </c:pt>
                <c:pt idx="207">
                  <c:v>25949</c:v>
                </c:pt>
                <c:pt idx="208">
                  <c:v>25956</c:v>
                </c:pt>
                <c:pt idx="209">
                  <c:v>25963</c:v>
                </c:pt>
                <c:pt idx="210">
                  <c:v>25970</c:v>
                </c:pt>
                <c:pt idx="211">
                  <c:v>25977</c:v>
                </c:pt>
                <c:pt idx="212">
                  <c:v>25984</c:v>
                </c:pt>
                <c:pt idx="213">
                  <c:v>25991</c:v>
                </c:pt>
                <c:pt idx="214">
                  <c:v>25998</c:v>
                </c:pt>
                <c:pt idx="215">
                  <c:v>26005</c:v>
                </c:pt>
                <c:pt idx="216">
                  <c:v>26012</c:v>
                </c:pt>
                <c:pt idx="217">
                  <c:v>26019</c:v>
                </c:pt>
                <c:pt idx="218">
                  <c:v>26026</c:v>
                </c:pt>
                <c:pt idx="219">
                  <c:v>26033</c:v>
                </c:pt>
                <c:pt idx="220">
                  <c:v>26040</c:v>
                </c:pt>
                <c:pt idx="221">
                  <c:v>26047</c:v>
                </c:pt>
                <c:pt idx="222">
                  <c:v>26054</c:v>
                </c:pt>
                <c:pt idx="223">
                  <c:v>26061</c:v>
                </c:pt>
                <c:pt idx="224">
                  <c:v>26068</c:v>
                </c:pt>
                <c:pt idx="225">
                  <c:v>26075</c:v>
                </c:pt>
                <c:pt idx="226">
                  <c:v>26082</c:v>
                </c:pt>
                <c:pt idx="227">
                  <c:v>26089</c:v>
                </c:pt>
                <c:pt idx="228">
                  <c:v>26096</c:v>
                </c:pt>
                <c:pt idx="229">
                  <c:v>26103</c:v>
                </c:pt>
                <c:pt idx="230">
                  <c:v>26110</c:v>
                </c:pt>
                <c:pt idx="231">
                  <c:v>26117</c:v>
                </c:pt>
                <c:pt idx="232">
                  <c:v>26124</c:v>
                </c:pt>
                <c:pt idx="233">
                  <c:v>26131</c:v>
                </c:pt>
                <c:pt idx="234">
                  <c:v>26138</c:v>
                </c:pt>
                <c:pt idx="235">
                  <c:v>26145</c:v>
                </c:pt>
                <c:pt idx="236">
                  <c:v>26152</c:v>
                </c:pt>
                <c:pt idx="237">
                  <c:v>26159</c:v>
                </c:pt>
                <c:pt idx="238">
                  <c:v>26166</c:v>
                </c:pt>
                <c:pt idx="239">
                  <c:v>26173</c:v>
                </c:pt>
                <c:pt idx="240">
                  <c:v>26180</c:v>
                </c:pt>
                <c:pt idx="241">
                  <c:v>26187</c:v>
                </c:pt>
                <c:pt idx="242">
                  <c:v>26194</c:v>
                </c:pt>
                <c:pt idx="243">
                  <c:v>26201</c:v>
                </c:pt>
                <c:pt idx="244">
                  <c:v>26208</c:v>
                </c:pt>
                <c:pt idx="245">
                  <c:v>26215</c:v>
                </c:pt>
                <c:pt idx="246">
                  <c:v>26222</c:v>
                </c:pt>
                <c:pt idx="247">
                  <c:v>26229</c:v>
                </c:pt>
                <c:pt idx="248">
                  <c:v>26236</c:v>
                </c:pt>
                <c:pt idx="249">
                  <c:v>26243</c:v>
                </c:pt>
                <c:pt idx="250">
                  <c:v>26250</c:v>
                </c:pt>
                <c:pt idx="251">
                  <c:v>26257</c:v>
                </c:pt>
                <c:pt idx="252">
                  <c:v>26264</c:v>
                </c:pt>
                <c:pt idx="253">
                  <c:v>26271</c:v>
                </c:pt>
                <c:pt idx="254">
                  <c:v>26278</c:v>
                </c:pt>
                <c:pt idx="255">
                  <c:v>26285</c:v>
                </c:pt>
                <c:pt idx="256">
                  <c:v>26292</c:v>
                </c:pt>
                <c:pt idx="257">
                  <c:v>26299</c:v>
                </c:pt>
                <c:pt idx="258">
                  <c:v>26306</c:v>
                </c:pt>
                <c:pt idx="259">
                  <c:v>26313</c:v>
                </c:pt>
                <c:pt idx="260">
                  <c:v>26320</c:v>
                </c:pt>
                <c:pt idx="261">
                  <c:v>26327</c:v>
                </c:pt>
                <c:pt idx="262">
                  <c:v>26334</c:v>
                </c:pt>
                <c:pt idx="263">
                  <c:v>26341</c:v>
                </c:pt>
                <c:pt idx="264">
                  <c:v>26348</c:v>
                </c:pt>
                <c:pt idx="265">
                  <c:v>26355</c:v>
                </c:pt>
                <c:pt idx="266">
                  <c:v>26362</c:v>
                </c:pt>
                <c:pt idx="267">
                  <c:v>26369</c:v>
                </c:pt>
                <c:pt idx="268">
                  <c:v>26376</c:v>
                </c:pt>
                <c:pt idx="269">
                  <c:v>26383</c:v>
                </c:pt>
                <c:pt idx="270">
                  <c:v>26390</c:v>
                </c:pt>
                <c:pt idx="271">
                  <c:v>26397</c:v>
                </c:pt>
                <c:pt idx="272">
                  <c:v>26404</c:v>
                </c:pt>
                <c:pt idx="273">
                  <c:v>26411</c:v>
                </c:pt>
                <c:pt idx="274">
                  <c:v>26418</c:v>
                </c:pt>
                <c:pt idx="275">
                  <c:v>26425</c:v>
                </c:pt>
                <c:pt idx="276">
                  <c:v>26432</c:v>
                </c:pt>
                <c:pt idx="277">
                  <c:v>26439</c:v>
                </c:pt>
                <c:pt idx="278">
                  <c:v>26446</c:v>
                </c:pt>
                <c:pt idx="279">
                  <c:v>26453</c:v>
                </c:pt>
                <c:pt idx="280">
                  <c:v>26460</c:v>
                </c:pt>
                <c:pt idx="281">
                  <c:v>26467</c:v>
                </c:pt>
                <c:pt idx="282">
                  <c:v>26474</c:v>
                </c:pt>
                <c:pt idx="283">
                  <c:v>26481</c:v>
                </c:pt>
                <c:pt idx="284">
                  <c:v>26488</c:v>
                </c:pt>
                <c:pt idx="285">
                  <c:v>26495</c:v>
                </c:pt>
                <c:pt idx="286">
                  <c:v>26502</c:v>
                </c:pt>
                <c:pt idx="287">
                  <c:v>26509</c:v>
                </c:pt>
                <c:pt idx="288">
                  <c:v>26516</c:v>
                </c:pt>
                <c:pt idx="289">
                  <c:v>26523</c:v>
                </c:pt>
                <c:pt idx="290">
                  <c:v>26530</c:v>
                </c:pt>
                <c:pt idx="291">
                  <c:v>26537</c:v>
                </c:pt>
                <c:pt idx="292">
                  <c:v>26544</c:v>
                </c:pt>
                <c:pt idx="293">
                  <c:v>26551</c:v>
                </c:pt>
                <c:pt idx="294">
                  <c:v>26558</c:v>
                </c:pt>
                <c:pt idx="295">
                  <c:v>26565</c:v>
                </c:pt>
                <c:pt idx="296">
                  <c:v>26572</c:v>
                </c:pt>
                <c:pt idx="297">
                  <c:v>26579</c:v>
                </c:pt>
                <c:pt idx="298">
                  <c:v>26586</c:v>
                </c:pt>
                <c:pt idx="299">
                  <c:v>26593</c:v>
                </c:pt>
                <c:pt idx="300">
                  <c:v>26600</c:v>
                </c:pt>
                <c:pt idx="301">
                  <c:v>26607</c:v>
                </c:pt>
                <c:pt idx="302">
                  <c:v>26614</c:v>
                </c:pt>
                <c:pt idx="303">
                  <c:v>26621</c:v>
                </c:pt>
                <c:pt idx="304">
                  <c:v>26628</c:v>
                </c:pt>
                <c:pt idx="305">
                  <c:v>26635</c:v>
                </c:pt>
                <c:pt idx="306">
                  <c:v>26642</c:v>
                </c:pt>
                <c:pt idx="307">
                  <c:v>26649</c:v>
                </c:pt>
                <c:pt idx="308">
                  <c:v>26656</c:v>
                </c:pt>
                <c:pt idx="309">
                  <c:v>26663</c:v>
                </c:pt>
                <c:pt idx="310">
                  <c:v>26670</c:v>
                </c:pt>
                <c:pt idx="311">
                  <c:v>26677</c:v>
                </c:pt>
                <c:pt idx="312">
                  <c:v>26684</c:v>
                </c:pt>
                <c:pt idx="313">
                  <c:v>26691</c:v>
                </c:pt>
                <c:pt idx="314">
                  <c:v>26698</c:v>
                </c:pt>
                <c:pt idx="315">
                  <c:v>26705</c:v>
                </c:pt>
                <c:pt idx="316">
                  <c:v>26712</c:v>
                </c:pt>
                <c:pt idx="317">
                  <c:v>26719</c:v>
                </c:pt>
                <c:pt idx="318">
                  <c:v>26726</c:v>
                </c:pt>
                <c:pt idx="319">
                  <c:v>26733</c:v>
                </c:pt>
                <c:pt idx="320">
                  <c:v>26740</c:v>
                </c:pt>
                <c:pt idx="321">
                  <c:v>26747</c:v>
                </c:pt>
                <c:pt idx="322">
                  <c:v>26754</c:v>
                </c:pt>
                <c:pt idx="323">
                  <c:v>26761</c:v>
                </c:pt>
                <c:pt idx="324">
                  <c:v>26768</c:v>
                </c:pt>
                <c:pt idx="325">
                  <c:v>26775</c:v>
                </c:pt>
                <c:pt idx="326">
                  <c:v>26782</c:v>
                </c:pt>
                <c:pt idx="327">
                  <c:v>26789</c:v>
                </c:pt>
                <c:pt idx="328">
                  <c:v>26796</c:v>
                </c:pt>
                <c:pt idx="329">
                  <c:v>26803</c:v>
                </c:pt>
                <c:pt idx="330">
                  <c:v>26810</c:v>
                </c:pt>
                <c:pt idx="331">
                  <c:v>26817</c:v>
                </c:pt>
                <c:pt idx="332">
                  <c:v>26824</c:v>
                </c:pt>
                <c:pt idx="333">
                  <c:v>26831</c:v>
                </c:pt>
                <c:pt idx="334">
                  <c:v>26838</c:v>
                </c:pt>
                <c:pt idx="335">
                  <c:v>26845</c:v>
                </c:pt>
                <c:pt idx="336">
                  <c:v>26852</c:v>
                </c:pt>
                <c:pt idx="337">
                  <c:v>26859</c:v>
                </c:pt>
                <c:pt idx="338">
                  <c:v>26866</c:v>
                </c:pt>
                <c:pt idx="339">
                  <c:v>26873</c:v>
                </c:pt>
                <c:pt idx="340">
                  <c:v>26880</c:v>
                </c:pt>
                <c:pt idx="341">
                  <c:v>26887</c:v>
                </c:pt>
                <c:pt idx="342">
                  <c:v>26894</c:v>
                </c:pt>
                <c:pt idx="343">
                  <c:v>26901</c:v>
                </c:pt>
                <c:pt idx="344">
                  <c:v>26908</c:v>
                </c:pt>
                <c:pt idx="345">
                  <c:v>26915</c:v>
                </c:pt>
                <c:pt idx="346">
                  <c:v>26922</c:v>
                </c:pt>
                <c:pt idx="347">
                  <c:v>26929</c:v>
                </c:pt>
                <c:pt idx="348">
                  <c:v>26936</c:v>
                </c:pt>
                <c:pt idx="349">
                  <c:v>26943</c:v>
                </c:pt>
                <c:pt idx="350">
                  <c:v>26950</c:v>
                </c:pt>
                <c:pt idx="351">
                  <c:v>26957</c:v>
                </c:pt>
                <c:pt idx="352">
                  <c:v>26964</c:v>
                </c:pt>
                <c:pt idx="353">
                  <c:v>26971</c:v>
                </c:pt>
                <c:pt idx="354">
                  <c:v>26978</c:v>
                </c:pt>
                <c:pt idx="355">
                  <c:v>26985</c:v>
                </c:pt>
                <c:pt idx="356">
                  <c:v>26992</c:v>
                </c:pt>
                <c:pt idx="357">
                  <c:v>26999</c:v>
                </c:pt>
                <c:pt idx="358">
                  <c:v>27006</c:v>
                </c:pt>
                <c:pt idx="359">
                  <c:v>27013</c:v>
                </c:pt>
                <c:pt idx="360">
                  <c:v>27020</c:v>
                </c:pt>
                <c:pt idx="361">
                  <c:v>27027</c:v>
                </c:pt>
                <c:pt idx="362">
                  <c:v>27034</c:v>
                </c:pt>
                <c:pt idx="363">
                  <c:v>27041</c:v>
                </c:pt>
                <c:pt idx="364">
                  <c:v>27048</c:v>
                </c:pt>
                <c:pt idx="365">
                  <c:v>27055</c:v>
                </c:pt>
                <c:pt idx="366">
                  <c:v>27062</c:v>
                </c:pt>
                <c:pt idx="367">
                  <c:v>27069</c:v>
                </c:pt>
                <c:pt idx="368">
                  <c:v>27076</c:v>
                </c:pt>
                <c:pt idx="369">
                  <c:v>27083</c:v>
                </c:pt>
                <c:pt idx="370">
                  <c:v>27090</c:v>
                </c:pt>
                <c:pt idx="371">
                  <c:v>27097</c:v>
                </c:pt>
                <c:pt idx="372">
                  <c:v>27104</c:v>
                </c:pt>
                <c:pt idx="373">
                  <c:v>27111</c:v>
                </c:pt>
                <c:pt idx="374">
                  <c:v>27118</c:v>
                </c:pt>
                <c:pt idx="375">
                  <c:v>27125</c:v>
                </c:pt>
                <c:pt idx="376">
                  <c:v>27132</c:v>
                </c:pt>
                <c:pt idx="377">
                  <c:v>27139</c:v>
                </c:pt>
                <c:pt idx="378">
                  <c:v>27146</c:v>
                </c:pt>
                <c:pt idx="379">
                  <c:v>27153</c:v>
                </c:pt>
                <c:pt idx="380">
                  <c:v>27160</c:v>
                </c:pt>
                <c:pt idx="381">
                  <c:v>27167</c:v>
                </c:pt>
                <c:pt idx="382">
                  <c:v>27174</c:v>
                </c:pt>
                <c:pt idx="383">
                  <c:v>27181</c:v>
                </c:pt>
                <c:pt idx="384">
                  <c:v>27188</c:v>
                </c:pt>
                <c:pt idx="385">
                  <c:v>27195</c:v>
                </c:pt>
                <c:pt idx="386">
                  <c:v>27202</c:v>
                </c:pt>
                <c:pt idx="387">
                  <c:v>27209</c:v>
                </c:pt>
                <c:pt idx="388">
                  <c:v>27216</c:v>
                </c:pt>
                <c:pt idx="389">
                  <c:v>27223</c:v>
                </c:pt>
                <c:pt idx="390">
                  <c:v>27230</c:v>
                </c:pt>
                <c:pt idx="391">
                  <c:v>27237</c:v>
                </c:pt>
                <c:pt idx="392">
                  <c:v>27244</c:v>
                </c:pt>
                <c:pt idx="393">
                  <c:v>27251</c:v>
                </c:pt>
                <c:pt idx="394">
                  <c:v>27258</c:v>
                </c:pt>
                <c:pt idx="395">
                  <c:v>27265</c:v>
                </c:pt>
                <c:pt idx="396">
                  <c:v>27272</c:v>
                </c:pt>
                <c:pt idx="397">
                  <c:v>27279</c:v>
                </c:pt>
                <c:pt idx="398">
                  <c:v>27286</c:v>
                </c:pt>
                <c:pt idx="399">
                  <c:v>27293</c:v>
                </c:pt>
                <c:pt idx="400">
                  <c:v>27300</c:v>
                </c:pt>
                <c:pt idx="401">
                  <c:v>27307</c:v>
                </c:pt>
                <c:pt idx="402">
                  <c:v>27314</c:v>
                </c:pt>
                <c:pt idx="403">
                  <c:v>27321</c:v>
                </c:pt>
                <c:pt idx="404">
                  <c:v>27328</c:v>
                </c:pt>
                <c:pt idx="405">
                  <c:v>27335</c:v>
                </c:pt>
                <c:pt idx="406">
                  <c:v>27342</c:v>
                </c:pt>
                <c:pt idx="407">
                  <c:v>27349</c:v>
                </c:pt>
                <c:pt idx="408">
                  <c:v>27356</c:v>
                </c:pt>
                <c:pt idx="409">
                  <c:v>27363</c:v>
                </c:pt>
                <c:pt idx="410">
                  <c:v>27370</c:v>
                </c:pt>
                <c:pt idx="411">
                  <c:v>27377</c:v>
                </c:pt>
                <c:pt idx="412">
                  <c:v>27384</c:v>
                </c:pt>
                <c:pt idx="413">
                  <c:v>27391</c:v>
                </c:pt>
                <c:pt idx="414">
                  <c:v>27398</c:v>
                </c:pt>
                <c:pt idx="415">
                  <c:v>27405</c:v>
                </c:pt>
                <c:pt idx="416">
                  <c:v>27412</c:v>
                </c:pt>
                <c:pt idx="417">
                  <c:v>27419</c:v>
                </c:pt>
                <c:pt idx="418">
                  <c:v>27426</c:v>
                </c:pt>
                <c:pt idx="419">
                  <c:v>27433</c:v>
                </c:pt>
                <c:pt idx="420">
                  <c:v>27440</c:v>
                </c:pt>
                <c:pt idx="421">
                  <c:v>27447</c:v>
                </c:pt>
                <c:pt idx="422">
                  <c:v>27454</c:v>
                </c:pt>
                <c:pt idx="423">
                  <c:v>27461</c:v>
                </c:pt>
                <c:pt idx="424">
                  <c:v>27468</c:v>
                </c:pt>
                <c:pt idx="425">
                  <c:v>27475</c:v>
                </c:pt>
                <c:pt idx="426">
                  <c:v>27482</c:v>
                </c:pt>
                <c:pt idx="427">
                  <c:v>27489</c:v>
                </c:pt>
                <c:pt idx="428">
                  <c:v>27496</c:v>
                </c:pt>
                <c:pt idx="429">
                  <c:v>27503</c:v>
                </c:pt>
                <c:pt idx="430">
                  <c:v>27510</c:v>
                </c:pt>
                <c:pt idx="431">
                  <c:v>27517</c:v>
                </c:pt>
                <c:pt idx="432">
                  <c:v>27524</c:v>
                </c:pt>
                <c:pt idx="433">
                  <c:v>27531</c:v>
                </c:pt>
                <c:pt idx="434">
                  <c:v>27538</c:v>
                </c:pt>
                <c:pt idx="435">
                  <c:v>27545</c:v>
                </c:pt>
                <c:pt idx="436">
                  <c:v>27552</c:v>
                </c:pt>
                <c:pt idx="437">
                  <c:v>27559</c:v>
                </c:pt>
                <c:pt idx="438">
                  <c:v>27566</c:v>
                </c:pt>
                <c:pt idx="439">
                  <c:v>27573</c:v>
                </c:pt>
                <c:pt idx="440">
                  <c:v>27580</c:v>
                </c:pt>
                <c:pt idx="441">
                  <c:v>27587</c:v>
                </c:pt>
                <c:pt idx="442">
                  <c:v>27594</c:v>
                </c:pt>
                <c:pt idx="443">
                  <c:v>27601</c:v>
                </c:pt>
                <c:pt idx="444">
                  <c:v>27608</c:v>
                </c:pt>
                <c:pt idx="445">
                  <c:v>27615</c:v>
                </c:pt>
                <c:pt idx="446">
                  <c:v>27622</c:v>
                </c:pt>
                <c:pt idx="447">
                  <c:v>27629</c:v>
                </c:pt>
                <c:pt idx="448">
                  <c:v>27636</c:v>
                </c:pt>
                <c:pt idx="449">
                  <c:v>27643</c:v>
                </c:pt>
                <c:pt idx="450">
                  <c:v>27650</c:v>
                </c:pt>
                <c:pt idx="451">
                  <c:v>27657</c:v>
                </c:pt>
                <c:pt idx="452">
                  <c:v>27664</c:v>
                </c:pt>
                <c:pt idx="453">
                  <c:v>27671</c:v>
                </c:pt>
                <c:pt idx="454">
                  <c:v>27678</c:v>
                </c:pt>
                <c:pt idx="455">
                  <c:v>27685</c:v>
                </c:pt>
                <c:pt idx="456">
                  <c:v>27692</c:v>
                </c:pt>
                <c:pt idx="457">
                  <c:v>27699</c:v>
                </c:pt>
                <c:pt idx="458">
                  <c:v>27706</c:v>
                </c:pt>
                <c:pt idx="459">
                  <c:v>27713</c:v>
                </c:pt>
                <c:pt idx="460">
                  <c:v>27720</c:v>
                </c:pt>
                <c:pt idx="461">
                  <c:v>27727</c:v>
                </c:pt>
                <c:pt idx="462">
                  <c:v>27734</c:v>
                </c:pt>
                <c:pt idx="463">
                  <c:v>27741</c:v>
                </c:pt>
                <c:pt idx="464">
                  <c:v>27748</c:v>
                </c:pt>
                <c:pt idx="465">
                  <c:v>27755</c:v>
                </c:pt>
                <c:pt idx="466">
                  <c:v>27762</c:v>
                </c:pt>
                <c:pt idx="467">
                  <c:v>27769</c:v>
                </c:pt>
                <c:pt idx="468">
                  <c:v>27776</c:v>
                </c:pt>
                <c:pt idx="469">
                  <c:v>27783</c:v>
                </c:pt>
                <c:pt idx="470">
                  <c:v>27790</c:v>
                </c:pt>
                <c:pt idx="471">
                  <c:v>27797</c:v>
                </c:pt>
                <c:pt idx="472">
                  <c:v>27804</c:v>
                </c:pt>
                <c:pt idx="473">
                  <c:v>27811</c:v>
                </c:pt>
                <c:pt idx="474">
                  <c:v>27818</c:v>
                </c:pt>
                <c:pt idx="475">
                  <c:v>27825</c:v>
                </c:pt>
                <c:pt idx="476">
                  <c:v>27832</c:v>
                </c:pt>
                <c:pt idx="477">
                  <c:v>27839</c:v>
                </c:pt>
                <c:pt idx="478">
                  <c:v>27846</c:v>
                </c:pt>
                <c:pt idx="479">
                  <c:v>27853</c:v>
                </c:pt>
                <c:pt idx="480">
                  <c:v>27860</c:v>
                </c:pt>
                <c:pt idx="481">
                  <c:v>27867</c:v>
                </c:pt>
                <c:pt idx="482">
                  <c:v>27874</c:v>
                </c:pt>
                <c:pt idx="483">
                  <c:v>27881</c:v>
                </c:pt>
                <c:pt idx="484">
                  <c:v>27888</c:v>
                </c:pt>
                <c:pt idx="485">
                  <c:v>27895</c:v>
                </c:pt>
                <c:pt idx="486">
                  <c:v>27902</c:v>
                </c:pt>
                <c:pt idx="487">
                  <c:v>27909</c:v>
                </c:pt>
                <c:pt idx="488">
                  <c:v>27916</c:v>
                </c:pt>
                <c:pt idx="489">
                  <c:v>27923</c:v>
                </c:pt>
                <c:pt idx="490">
                  <c:v>27930</c:v>
                </c:pt>
                <c:pt idx="491">
                  <c:v>27937</c:v>
                </c:pt>
                <c:pt idx="492">
                  <c:v>27944</c:v>
                </c:pt>
                <c:pt idx="493">
                  <c:v>27951</c:v>
                </c:pt>
                <c:pt idx="494">
                  <c:v>27958</c:v>
                </c:pt>
                <c:pt idx="495">
                  <c:v>27965</c:v>
                </c:pt>
                <c:pt idx="496">
                  <c:v>27972</c:v>
                </c:pt>
                <c:pt idx="497">
                  <c:v>27979</c:v>
                </c:pt>
                <c:pt idx="498">
                  <c:v>27986</c:v>
                </c:pt>
                <c:pt idx="499">
                  <c:v>27993</c:v>
                </c:pt>
                <c:pt idx="500">
                  <c:v>28000</c:v>
                </c:pt>
                <c:pt idx="501">
                  <c:v>28007</c:v>
                </c:pt>
                <c:pt idx="502">
                  <c:v>28014</c:v>
                </c:pt>
                <c:pt idx="503">
                  <c:v>28021</c:v>
                </c:pt>
                <c:pt idx="504">
                  <c:v>28028</c:v>
                </c:pt>
                <c:pt idx="505">
                  <c:v>28035</c:v>
                </c:pt>
                <c:pt idx="506">
                  <c:v>28042</c:v>
                </c:pt>
                <c:pt idx="507">
                  <c:v>28049</c:v>
                </c:pt>
                <c:pt idx="508">
                  <c:v>28056</c:v>
                </c:pt>
                <c:pt idx="509">
                  <c:v>28063</c:v>
                </c:pt>
                <c:pt idx="510">
                  <c:v>28070</c:v>
                </c:pt>
                <c:pt idx="511">
                  <c:v>28077</c:v>
                </c:pt>
                <c:pt idx="512">
                  <c:v>28084</c:v>
                </c:pt>
                <c:pt idx="513">
                  <c:v>28091</c:v>
                </c:pt>
                <c:pt idx="514">
                  <c:v>28098</c:v>
                </c:pt>
                <c:pt idx="515">
                  <c:v>28105</c:v>
                </c:pt>
                <c:pt idx="516">
                  <c:v>28112</c:v>
                </c:pt>
                <c:pt idx="517">
                  <c:v>28119</c:v>
                </c:pt>
                <c:pt idx="518">
                  <c:v>28126</c:v>
                </c:pt>
                <c:pt idx="519">
                  <c:v>28133</c:v>
                </c:pt>
                <c:pt idx="520">
                  <c:v>28140</c:v>
                </c:pt>
                <c:pt idx="521">
                  <c:v>28147</c:v>
                </c:pt>
                <c:pt idx="522">
                  <c:v>28154</c:v>
                </c:pt>
                <c:pt idx="523">
                  <c:v>28161</c:v>
                </c:pt>
                <c:pt idx="524">
                  <c:v>28168</c:v>
                </c:pt>
                <c:pt idx="525">
                  <c:v>28175</c:v>
                </c:pt>
                <c:pt idx="526">
                  <c:v>28182</c:v>
                </c:pt>
                <c:pt idx="527">
                  <c:v>28189</c:v>
                </c:pt>
                <c:pt idx="528">
                  <c:v>28196</c:v>
                </c:pt>
                <c:pt idx="529">
                  <c:v>28203</c:v>
                </c:pt>
                <c:pt idx="530">
                  <c:v>28210</c:v>
                </c:pt>
                <c:pt idx="531">
                  <c:v>28217</c:v>
                </c:pt>
                <c:pt idx="532">
                  <c:v>28224</c:v>
                </c:pt>
                <c:pt idx="533">
                  <c:v>28231</c:v>
                </c:pt>
                <c:pt idx="534">
                  <c:v>28238</c:v>
                </c:pt>
                <c:pt idx="535">
                  <c:v>28245</c:v>
                </c:pt>
                <c:pt idx="536">
                  <c:v>28252</c:v>
                </c:pt>
                <c:pt idx="537">
                  <c:v>28259</c:v>
                </c:pt>
                <c:pt idx="538">
                  <c:v>28266</c:v>
                </c:pt>
                <c:pt idx="539">
                  <c:v>28273</c:v>
                </c:pt>
                <c:pt idx="540">
                  <c:v>28280</c:v>
                </c:pt>
                <c:pt idx="541">
                  <c:v>28287</c:v>
                </c:pt>
                <c:pt idx="542">
                  <c:v>28294</c:v>
                </c:pt>
                <c:pt idx="543">
                  <c:v>28301</c:v>
                </c:pt>
                <c:pt idx="544">
                  <c:v>28308</c:v>
                </c:pt>
                <c:pt idx="545">
                  <c:v>28315</c:v>
                </c:pt>
                <c:pt idx="546">
                  <c:v>28322</c:v>
                </c:pt>
                <c:pt idx="547">
                  <c:v>28329</c:v>
                </c:pt>
                <c:pt idx="548">
                  <c:v>28336</c:v>
                </c:pt>
                <c:pt idx="549">
                  <c:v>28343</c:v>
                </c:pt>
                <c:pt idx="550">
                  <c:v>28350</c:v>
                </c:pt>
                <c:pt idx="551">
                  <c:v>28357</c:v>
                </c:pt>
                <c:pt idx="552">
                  <c:v>28364</c:v>
                </c:pt>
                <c:pt idx="553">
                  <c:v>28371</c:v>
                </c:pt>
                <c:pt idx="554">
                  <c:v>28378</c:v>
                </c:pt>
                <c:pt idx="555">
                  <c:v>28385</c:v>
                </c:pt>
                <c:pt idx="556">
                  <c:v>28392</c:v>
                </c:pt>
                <c:pt idx="557">
                  <c:v>28399</c:v>
                </c:pt>
                <c:pt idx="558">
                  <c:v>28406</c:v>
                </c:pt>
                <c:pt idx="559">
                  <c:v>28413</c:v>
                </c:pt>
                <c:pt idx="560">
                  <c:v>28420</c:v>
                </c:pt>
                <c:pt idx="561">
                  <c:v>28427</c:v>
                </c:pt>
                <c:pt idx="562">
                  <c:v>28434</c:v>
                </c:pt>
                <c:pt idx="563">
                  <c:v>28441</c:v>
                </c:pt>
                <c:pt idx="564">
                  <c:v>28448</c:v>
                </c:pt>
                <c:pt idx="565">
                  <c:v>28455</c:v>
                </c:pt>
                <c:pt idx="566">
                  <c:v>28462</c:v>
                </c:pt>
                <c:pt idx="567">
                  <c:v>28469</c:v>
                </c:pt>
                <c:pt idx="568">
                  <c:v>28476</c:v>
                </c:pt>
                <c:pt idx="569">
                  <c:v>28483</c:v>
                </c:pt>
                <c:pt idx="570">
                  <c:v>28490</c:v>
                </c:pt>
                <c:pt idx="571">
                  <c:v>28497</c:v>
                </c:pt>
                <c:pt idx="572">
                  <c:v>28504</c:v>
                </c:pt>
                <c:pt idx="573">
                  <c:v>28511</c:v>
                </c:pt>
                <c:pt idx="574">
                  <c:v>28518</c:v>
                </c:pt>
                <c:pt idx="575">
                  <c:v>28525</c:v>
                </c:pt>
                <c:pt idx="576">
                  <c:v>28532</c:v>
                </c:pt>
                <c:pt idx="577">
                  <c:v>28539</c:v>
                </c:pt>
                <c:pt idx="578">
                  <c:v>28546</c:v>
                </c:pt>
                <c:pt idx="579">
                  <c:v>28553</c:v>
                </c:pt>
                <c:pt idx="580">
                  <c:v>28560</c:v>
                </c:pt>
                <c:pt idx="581">
                  <c:v>28567</c:v>
                </c:pt>
                <c:pt idx="582">
                  <c:v>28574</c:v>
                </c:pt>
                <c:pt idx="583">
                  <c:v>28581</c:v>
                </c:pt>
                <c:pt idx="584">
                  <c:v>28588</c:v>
                </c:pt>
                <c:pt idx="585">
                  <c:v>28595</c:v>
                </c:pt>
                <c:pt idx="586">
                  <c:v>28602</c:v>
                </c:pt>
                <c:pt idx="587">
                  <c:v>28609</c:v>
                </c:pt>
                <c:pt idx="588">
                  <c:v>28616</c:v>
                </c:pt>
                <c:pt idx="589">
                  <c:v>28623</c:v>
                </c:pt>
                <c:pt idx="590">
                  <c:v>28630</c:v>
                </c:pt>
                <c:pt idx="591">
                  <c:v>28637</c:v>
                </c:pt>
                <c:pt idx="592">
                  <c:v>28644</c:v>
                </c:pt>
                <c:pt idx="593">
                  <c:v>28651</c:v>
                </c:pt>
                <c:pt idx="594">
                  <c:v>28658</c:v>
                </c:pt>
                <c:pt idx="595">
                  <c:v>28665</c:v>
                </c:pt>
                <c:pt idx="596">
                  <c:v>28672</c:v>
                </c:pt>
                <c:pt idx="597">
                  <c:v>28679</c:v>
                </c:pt>
                <c:pt idx="598">
                  <c:v>28686</c:v>
                </c:pt>
                <c:pt idx="599">
                  <c:v>28693</c:v>
                </c:pt>
                <c:pt idx="600">
                  <c:v>28700</c:v>
                </c:pt>
                <c:pt idx="601">
                  <c:v>28707</c:v>
                </c:pt>
                <c:pt idx="602">
                  <c:v>28714</c:v>
                </c:pt>
                <c:pt idx="603">
                  <c:v>28721</c:v>
                </c:pt>
                <c:pt idx="604">
                  <c:v>28728</c:v>
                </c:pt>
                <c:pt idx="605">
                  <c:v>28735</c:v>
                </c:pt>
                <c:pt idx="606">
                  <c:v>28742</c:v>
                </c:pt>
                <c:pt idx="607">
                  <c:v>28749</c:v>
                </c:pt>
                <c:pt idx="608">
                  <c:v>28756</c:v>
                </c:pt>
                <c:pt idx="609">
                  <c:v>28763</c:v>
                </c:pt>
                <c:pt idx="610">
                  <c:v>28770</c:v>
                </c:pt>
                <c:pt idx="611">
                  <c:v>28777</c:v>
                </c:pt>
                <c:pt idx="612">
                  <c:v>28784</c:v>
                </c:pt>
                <c:pt idx="613">
                  <c:v>28791</c:v>
                </c:pt>
                <c:pt idx="614">
                  <c:v>28798</c:v>
                </c:pt>
                <c:pt idx="615">
                  <c:v>28805</c:v>
                </c:pt>
                <c:pt idx="616">
                  <c:v>28812</c:v>
                </c:pt>
                <c:pt idx="617">
                  <c:v>28819</c:v>
                </c:pt>
                <c:pt idx="618">
                  <c:v>28826</c:v>
                </c:pt>
                <c:pt idx="619">
                  <c:v>28833</c:v>
                </c:pt>
                <c:pt idx="620">
                  <c:v>28840</c:v>
                </c:pt>
                <c:pt idx="621">
                  <c:v>28847</c:v>
                </c:pt>
                <c:pt idx="622">
                  <c:v>28854</c:v>
                </c:pt>
                <c:pt idx="623">
                  <c:v>28861</c:v>
                </c:pt>
                <c:pt idx="624">
                  <c:v>28868</c:v>
                </c:pt>
                <c:pt idx="625">
                  <c:v>28875</c:v>
                </c:pt>
                <c:pt idx="626">
                  <c:v>28882</c:v>
                </c:pt>
                <c:pt idx="627">
                  <c:v>28889</c:v>
                </c:pt>
                <c:pt idx="628">
                  <c:v>28896</c:v>
                </c:pt>
                <c:pt idx="629">
                  <c:v>28903</c:v>
                </c:pt>
                <c:pt idx="630">
                  <c:v>28910</c:v>
                </c:pt>
                <c:pt idx="631">
                  <c:v>28917</c:v>
                </c:pt>
                <c:pt idx="632">
                  <c:v>28924</c:v>
                </c:pt>
                <c:pt idx="633">
                  <c:v>28931</c:v>
                </c:pt>
                <c:pt idx="634">
                  <c:v>28938</c:v>
                </c:pt>
                <c:pt idx="635">
                  <c:v>28945</c:v>
                </c:pt>
                <c:pt idx="636">
                  <c:v>28952</c:v>
                </c:pt>
                <c:pt idx="637">
                  <c:v>28959</c:v>
                </c:pt>
                <c:pt idx="638">
                  <c:v>28966</c:v>
                </c:pt>
                <c:pt idx="639">
                  <c:v>28973</c:v>
                </c:pt>
                <c:pt idx="640">
                  <c:v>28980</c:v>
                </c:pt>
                <c:pt idx="641">
                  <c:v>28987</c:v>
                </c:pt>
                <c:pt idx="642">
                  <c:v>28994</c:v>
                </c:pt>
                <c:pt idx="643">
                  <c:v>29001</c:v>
                </c:pt>
                <c:pt idx="644">
                  <c:v>29008</c:v>
                </c:pt>
                <c:pt idx="645">
                  <c:v>29015</c:v>
                </c:pt>
                <c:pt idx="646">
                  <c:v>29022</c:v>
                </c:pt>
                <c:pt idx="647">
                  <c:v>29029</c:v>
                </c:pt>
                <c:pt idx="648">
                  <c:v>29036</c:v>
                </c:pt>
                <c:pt idx="649">
                  <c:v>29043</c:v>
                </c:pt>
                <c:pt idx="650">
                  <c:v>29050</c:v>
                </c:pt>
                <c:pt idx="651">
                  <c:v>29057</c:v>
                </c:pt>
                <c:pt idx="652">
                  <c:v>29064</c:v>
                </c:pt>
                <c:pt idx="653">
                  <c:v>29071</c:v>
                </c:pt>
                <c:pt idx="654">
                  <c:v>29078</c:v>
                </c:pt>
                <c:pt idx="655">
                  <c:v>29085</c:v>
                </c:pt>
                <c:pt idx="656">
                  <c:v>29092</c:v>
                </c:pt>
                <c:pt idx="657">
                  <c:v>29099</c:v>
                </c:pt>
                <c:pt idx="658">
                  <c:v>29106</c:v>
                </c:pt>
                <c:pt idx="659">
                  <c:v>29113</c:v>
                </c:pt>
                <c:pt idx="660">
                  <c:v>29120</c:v>
                </c:pt>
                <c:pt idx="661">
                  <c:v>29127</c:v>
                </c:pt>
                <c:pt idx="662">
                  <c:v>29134</c:v>
                </c:pt>
                <c:pt idx="663">
                  <c:v>29141</c:v>
                </c:pt>
                <c:pt idx="664">
                  <c:v>29148</c:v>
                </c:pt>
                <c:pt idx="665">
                  <c:v>29155</c:v>
                </c:pt>
                <c:pt idx="666">
                  <c:v>29162</c:v>
                </c:pt>
                <c:pt idx="667">
                  <c:v>29169</c:v>
                </c:pt>
                <c:pt idx="668">
                  <c:v>29176</c:v>
                </c:pt>
                <c:pt idx="669">
                  <c:v>29183</c:v>
                </c:pt>
                <c:pt idx="670">
                  <c:v>29190</c:v>
                </c:pt>
                <c:pt idx="671">
                  <c:v>29197</c:v>
                </c:pt>
                <c:pt idx="672">
                  <c:v>29204</c:v>
                </c:pt>
                <c:pt idx="673">
                  <c:v>29211</c:v>
                </c:pt>
                <c:pt idx="674">
                  <c:v>29218</c:v>
                </c:pt>
                <c:pt idx="675">
                  <c:v>29225</c:v>
                </c:pt>
                <c:pt idx="676">
                  <c:v>29232</c:v>
                </c:pt>
                <c:pt idx="677">
                  <c:v>29239</c:v>
                </c:pt>
                <c:pt idx="678">
                  <c:v>29246</c:v>
                </c:pt>
                <c:pt idx="679">
                  <c:v>29253</c:v>
                </c:pt>
                <c:pt idx="680">
                  <c:v>29260</c:v>
                </c:pt>
                <c:pt idx="681">
                  <c:v>29267</c:v>
                </c:pt>
                <c:pt idx="682">
                  <c:v>29274</c:v>
                </c:pt>
                <c:pt idx="683">
                  <c:v>29281</c:v>
                </c:pt>
                <c:pt idx="684">
                  <c:v>29288</c:v>
                </c:pt>
                <c:pt idx="685">
                  <c:v>29295</c:v>
                </c:pt>
                <c:pt idx="686">
                  <c:v>29302</c:v>
                </c:pt>
                <c:pt idx="687">
                  <c:v>29309</c:v>
                </c:pt>
                <c:pt idx="688">
                  <c:v>29316</c:v>
                </c:pt>
                <c:pt idx="689">
                  <c:v>29323</c:v>
                </c:pt>
                <c:pt idx="690">
                  <c:v>29330</c:v>
                </c:pt>
                <c:pt idx="691">
                  <c:v>29337</c:v>
                </c:pt>
                <c:pt idx="692">
                  <c:v>29344</c:v>
                </c:pt>
                <c:pt idx="693">
                  <c:v>29351</c:v>
                </c:pt>
                <c:pt idx="694">
                  <c:v>29358</c:v>
                </c:pt>
                <c:pt idx="695">
                  <c:v>29365</c:v>
                </c:pt>
                <c:pt idx="696">
                  <c:v>29372</c:v>
                </c:pt>
                <c:pt idx="697">
                  <c:v>29379</c:v>
                </c:pt>
                <c:pt idx="698">
                  <c:v>29386</c:v>
                </c:pt>
                <c:pt idx="699">
                  <c:v>29393</c:v>
                </c:pt>
                <c:pt idx="700">
                  <c:v>29400</c:v>
                </c:pt>
                <c:pt idx="701">
                  <c:v>29407</c:v>
                </c:pt>
                <c:pt idx="702">
                  <c:v>29414</c:v>
                </c:pt>
                <c:pt idx="703">
                  <c:v>29421</c:v>
                </c:pt>
                <c:pt idx="704">
                  <c:v>29428</c:v>
                </c:pt>
                <c:pt idx="705">
                  <c:v>29435</c:v>
                </c:pt>
                <c:pt idx="706">
                  <c:v>29442</c:v>
                </c:pt>
                <c:pt idx="707">
                  <c:v>29449</c:v>
                </c:pt>
                <c:pt idx="708">
                  <c:v>29456</c:v>
                </c:pt>
                <c:pt idx="709">
                  <c:v>29463</c:v>
                </c:pt>
                <c:pt idx="710">
                  <c:v>29470</c:v>
                </c:pt>
                <c:pt idx="711">
                  <c:v>29477</c:v>
                </c:pt>
                <c:pt idx="712">
                  <c:v>29484</c:v>
                </c:pt>
                <c:pt idx="713">
                  <c:v>29491</c:v>
                </c:pt>
                <c:pt idx="714">
                  <c:v>29498</c:v>
                </c:pt>
                <c:pt idx="715">
                  <c:v>29505</c:v>
                </c:pt>
                <c:pt idx="716">
                  <c:v>29512</c:v>
                </c:pt>
                <c:pt idx="717">
                  <c:v>29519</c:v>
                </c:pt>
                <c:pt idx="718">
                  <c:v>29526</c:v>
                </c:pt>
                <c:pt idx="719">
                  <c:v>29533</c:v>
                </c:pt>
                <c:pt idx="720">
                  <c:v>29540</c:v>
                </c:pt>
                <c:pt idx="721">
                  <c:v>29547</c:v>
                </c:pt>
                <c:pt idx="722">
                  <c:v>29554</c:v>
                </c:pt>
                <c:pt idx="723">
                  <c:v>29561</c:v>
                </c:pt>
                <c:pt idx="724">
                  <c:v>29568</c:v>
                </c:pt>
                <c:pt idx="725">
                  <c:v>29575</c:v>
                </c:pt>
                <c:pt idx="726">
                  <c:v>29582</c:v>
                </c:pt>
                <c:pt idx="727">
                  <c:v>29589</c:v>
                </c:pt>
                <c:pt idx="728">
                  <c:v>29596</c:v>
                </c:pt>
                <c:pt idx="729">
                  <c:v>29603</c:v>
                </c:pt>
                <c:pt idx="730">
                  <c:v>29610</c:v>
                </c:pt>
                <c:pt idx="731">
                  <c:v>29617</c:v>
                </c:pt>
                <c:pt idx="732">
                  <c:v>29624</c:v>
                </c:pt>
                <c:pt idx="733">
                  <c:v>29631</c:v>
                </c:pt>
                <c:pt idx="734">
                  <c:v>29638</c:v>
                </c:pt>
                <c:pt idx="735">
                  <c:v>29645</c:v>
                </c:pt>
                <c:pt idx="736">
                  <c:v>29652</c:v>
                </c:pt>
                <c:pt idx="737">
                  <c:v>29659</c:v>
                </c:pt>
                <c:pt idx="738">
                  <c:v>29666</c:v>
                </c:pt>
                <c:pt idx="739">
                  <c:v>29673</c:v>
                </c:pt>
                <c:pt idx="740">
                  <c:v>29680</c:v>
                </c:pt>
                <c:pt idx="741">
                  <c:v>29687</c:v>
                </c:pt>
                <c:pt idx="742">
                  <c:v>29694</c:v>
                </c:pt>
                <c:pt idx="743">
                  <c:v>29701</c:v>
                </c:pt>
                <c:pt idx="744">
                  <c:v>29708</c:v>
                </c:pt>
                <c:pt idx="745">
                  <c:v>29715</c:v>
                </c:pt>
                <c:pt idx="746">
                  <c:v>29722</c:v>
                </c:pt>
                <c:pt idx="747">
                  <c:v>29729</c:v>
                </c:pt>
                <c:pt idx="748">
                  <c:v>29736</c:v>
                </c:pt>
                <c:pt idx="749">
                  <c:v>29743</c:v>
                </c:pt>
                <c:pt idx="750">
                  <c:v>29750</c:v>
                </c:pt>
                <c:pt idx="751">
                  <c:v>29757</c:v>
                </c:pt>
                <c:pt idx="752">
                  <c:v>29764</c:v>
                </c:pt>
                <c:pt idx="753">
                  <c:v>29771</c:v>
                </c:pt>
                <c:pt idx="754">
                  <c:v>29778</c:v>
                </c:pt>
                <c:pt idx="755">
                  <c:v>29785</c:v>
                </c:pt>
                <c:pt idx="756">
                  <c:v>29792</c:v>
                </c:pt>
                <c:pt idx="757">
                  <c:v>29799</c:v>
                </c:pt>
                <c:pt idx="758">
                  <c:v>29806</c:v>
                </c:pt>
                <c:pt idx="759">
                  <c:v>29813</c:v>
                </c:pt>
                <c:pt idx="760">
                  <c:v>29820</c:v>
                </c:pt>
                <c:pt idx="761">
                  <c:v>29827</c:v>
                </c:pt>
                <c:pt idx="762">
                  <c:v>29834</c:v>
                </c:pt>
                <c:pt idx="763">
                  <c:v>29841</c:v>
                </c:pt>
                <c:pt idx="764">
                  <c:v>29848</c:v>
                </c:pt>
                <c:pt idx="765">
                  <c:v>29855</c:v>
                </c:pt>
                <c:pt idx="766">
                  <c:v>29862</c:v>
                </c:pt>
                <c:pt idx="767">
                  <c:v>29869</c:v>
                </c:pt>
                <c:pt idx="768">
                  <c:v>29876</c:v>
                </c:pt>
                <c:pt idx="769">
                  <c:v>29883</c:v>
                </c:pt>
                <c:pt idx="770">
                  <c:v>29890</c:v>
                </c:pt>
                <c:pt idx="771">
                  <c:v>29897</c:v>
                </c:pt>
                <c:pt idx="772">
                  <c:v>29904</c:v>
                </c:pt>
                <c:pt idx="773">
                  <c:v>29911</c:v>
                </c:pt>
                <c:pt idx="774">
                  <c:v>29918</c:v>
                </c:pt>
                <c:pt idx="775">
                  <c:v>29925</c:v>
                </c:pt>
                <c:pt idx="776">
                  <c:v>29932</c:v>
                </c:pt>
                <c:pt idx="777">
                  <c:v>29939</c:v>
                </c:pt>
                <c:pt idx="778">
                  <c:v>29946</c:v>
                </c:pt>
                <c:pt idx="779">
                  <c:v>29953</c:v>
                </c:pt>
                <c:pt idx="780">
                  <c:v>29960</c:v>
                </c:pt>
                <c:pt idx="781">
                  <c:v>29967</c:v>
                </c:pt>
                <c:pt idx="782">
                  <c:v>29974</c:v>
                </c:pt>
                <c:pt idx="783">
                  <c:v>29981</c:v>
                </c:pt>
                <c:pt idx="784">
                  <c:v>29988</c:v>
                </c:pt>
                <c:pt idx="785">
                  <c:v>29995</c:v>
                </c:pt>
                <c:pt idx="786">
                  <c:v>30002</c:v>
                </c:pt>
                <c:pt idx="787">
                  <c:v>30009</c:v>
                </c:pt>
                <c:pt idx="788">
                  <c:v>30016</c:v>
                </c:pt>
                <c:pt idx="789">
                  <c:v>30023</c:v>
                </c:pt>
                <c:pt idx="790">
                  <c:v>30030</c:v>
                </c:pt>
                <c:pt idx="791">
                  <c:v>30037</c:v>
                </c:pt>
                <c:pt idx="792">
                  <c:v>30044</c:v>
                </c:pt>
                <c:pt idx="793">
                  <c:v>30051</c:v>
                </c:pt>
                <c:pt idx="794">
                  <c:v>30058</c:v>
                </c:pt>
                <c:pt idx="795">
                  <c:v>30065</c:v>
                </c:pt>
                <c:pt idx="796">
                  <c:v>30072</c:v>
                </c:pt>
                <c:pt idx="797">
                  <c:v>30079</c:v>
                </c:pt>
                <c:pt idx="798">
                  <c:v>30086</c:v>
                </c:pt>
                <c:pt idx="799">
                  <c:v>30093</c:v>
                </c:pt>
                <c:pt idx="800">
                  <c:v>30100</c:v>
                </c:pt>
                <c:pt idx="801">
                  <c:v>30107</c:v>
                </c:pt>
                <c:pt idx="802">
                  <c:v>30114</c:v>
                </c:pt>
                <c:pt idx="803">
                  <c:v>30121</c:v>
                </c:pt>
                <c:pt idx="804">
                  <c:v>30128</c:v>
                </c:pt>
                <c:pt idx="805">
                  <c:v>30135</c:v>
                </c:pt>
                <c:pt idx="806">
                  <c:v>30142</c:v>
                </c:pt>
                <c:pt idx="807">
                  <c:v>30149</c:v>
                </c:pt>
                <c:pt idx="808">
                  <c:v>30156</c:v>
                </c:pt>
                <c:pt idx="809">
                  <c:v>30163</c:v>
                </c:pt>
                <c:pt idx="810">
                  <c:v>30170</c:v>
                </c:pt>
                <c:pt idx="811">
                  <c:v>30177</c:v>
                </c:pt>
                <c:pt idx="812">
                  <c:v>30184</c:v>
                </c:pt>
                <c:pt idx="813">
                  <c:v>30191</c:v>
                </c:pt>
                <c:pt idx="814">
                  <c:v>30198</c:v>
                </c:pt>
                <c:pt idx="815">
                  <c:v>30205</c:v>
                </c:pt>
                <c:pt idx="816">
                  <c:v>30212</c:v>
                </c:pt>
                <c:pt idx="817">
                  <c:v>30219</c:v>
                </c:pt>
                <c:pt idx="818">
                  <c:v>30226</c:v>
                </c:pt>
                <c:pt idx="819">
                  <c:v>30233</c:v>
                </c:pt>
                <c:pt idx="820">
                  <c:v>30240</c:v>
                </c:pt>
                <c:pt idx="821">
                  <c:v>30247</c:v>
                </c:pt>
                <c:pt idx="822">
                  <c:v>30254</c:v>
                </c:pt>
                <c:pt idx="823">
                  <c:v>30261</c:v>
                </c:pt>
                <c:pt idx="824">
                  <c:v>30268</c:v>
                </c:pt>
                <c:pt idx="825">
                  <c:v>30275</c:v>
                </c:pt>
                <c:pt idx="826">
                  <c:v>30282</c:v>
                </c:pt>
                <c:pt idx="827">
                  <c:v>30289</c:v>
                </c:pt>
                <c:pt idx="828">
                  <c:v>30296</c:v>
                </c:pt>
                <c:pt idx="829">
                  <c:v>30303</c:v>
                </c:pt>
                <c:pt idx="830">
                  <c:v>30310</c:v>
                </c:pt>
                <c:pt idx="831">
                  <c:v>30317</c:v>
                </c:pt>
                <c:pt idx="832">
                  <c:v>30324</c:v>
                </c:pt>
                <c:pt idx="833">
                  <c:v>30331</c:v>
                </c:pt>
                <c:pt idx="834">
                  <c:v>30338</c:v>
                </c:pt>
                <c:pt idx="835">
                  <c:v>30345</c:v>
                </c:pt>
                <c:pt idx="836">
                  <c:v>30352</c:v>
                </c:pt>
                <c:pt idx="837">
                  <c:v>30359</c:v>
                </c:pt>
                <c:pt idx="838">
                  <c:v>30366</c:v>
                </c:pt>
                <c:pt idx="839">
                  <c:v>30373</c:v>
                </c:pt>
                <c:pt idx="840">
                  <c:v>30380</c:v>
                </c:pt>
                <c:pt idx="841">
                  <c:v>30387</c:v>
                </c:pt>
                <c:pt idx="842">
                  <c:v>30394</c:v>
                </c:pt>
                <c:pt idx="843">
                  <c:v>30401</c:v>
                </c:pt>
                <c:pt idx="844">
                  <c:v>30408</c:v>
                </c:pt>
                <c:pt idx="845">
                  <c:v>30415</c:v>
                </c:pt>
                <c:pt idx="846">
                  <c:v>30422</c:v>
                </c:pt>
                <c:pt idx="847">
                  <c:v>30429</c:v>
                </c:pt>
                <c:pt idx="848">
                  <c:v>30436</c:v>
                </c:pt>
                <c:pt idx="849">
                  <c:v>30443</c:v>
                </c:pt>
                <c:pt idx="850">
                  <c:v>30450</c:v>
                </c:pt>
                <c:pt idx="851">
                  <c:v>30457</c:v>
                </c:pt>
                <c:pt idx="852">
                  <c:v>30464</c:v>
                </c:pt>
                <c:pt idx="853">
                  <c:v>30471</c:v>
                </c:pt>
                <c:pt idx="854">
                  <c:v>30478</c:v>
                </c:pt>
                <c:pt idx="855">
                  <c:v>30485</c:v>
                </c:pt>
                <c:pt idx="856">
                  <c:v>30492</c:v>
                </c:pt>
                <c:pt idx="857">
                  <c:v>30499</c:v>
                </c:pt>
                <c:pt idx="858">
                  <c:v>30506</c:v>
                </c:pt>
                <c:pt idx="859">
                  <c:v>30513</c:v>
                </c:pt>
                <c:pt idx="860">
                  <c:v>30520</c:v>
                </c:pt>
                <c:pt idx="861">
                  <c:v>30527</c:v>
                </c:pt>
                <c:pt idx="862">
                  <c:v>30534</c:v>
                </c:pt>
                <c:pt idx="863">
                  <c:v>30541</c:v>
                </c:pt>
                <c:pt idx="864">
                  <c:v>30548</c:v>
                </c:pt>
                <c:pt idx="865">
                  <c:v>30555</c:v>
                </c:pt>
                <c:pt idx="866">
                  <c:v>30562</c:v>
                </c:pt>
                <c:pt idx="867">
                  <c:v>30569</c:v>
                </c:pt>
                <c:pt idx="868">
                  <c:v>30576</c:v>
                </c:pt>
                <c:pt idx="869">
                  <c:v>30583</c:v>
                </c:pt>
                <c:pt idx="870">
                  <c:v>30590</c:v>
                </c:pt>
                <c:pt idx="871">
                  <c:v>30597</c:v>
                </c:pt>
                <c:pt idx="872">
                  <c:v>30604</c:v>
                </c:pt>
                <c:pt idx="873">
                  <c:v>30611</c:v>
                </c:pt>
                <c:pt idx="874">
                  <c:v>30618</c:v>
                </c:pt>
                <c:pt idx="875">
                  <c:v>30625</c:v>
                </c:pt>
                <c:pt idx="876">
                  <c:v>30632</c:v>
                </c:pt>
                <c:pt idx="877">
                  <c:v>30639</c:v>
                </c:pt>
                <c:pt idx="878">
                  <c:v>30646</c:v>
                </c:pt>
                <c:pt idx="879">
                  <c:v>30653</c:v>
                </c:pt>
                <c:pt idx="880">
                  <c:v>30660</c:v>
                </c:pt>
                <c:pt idx="881">
                  <c:v>30667</c:v>
                </c:pt>
                <c:pt idx="882">
                  <c:v>30674</c:v>
                </c:pt>
                <c:pt idx="883">
                  <c:v>30681</c:v>
                </c:pt>
                <c:pt idx="884">
                  <c:v>30688</c:v>
                </c:pt>
                <c:pt idx="885">
                  <c:v>30695</c:v>
                </c:pt>
                <c:pt idx="886">
                  <c:v>30702</c:v>
                </c:pt>
                <c:pt idx="887">
                  <c:v>30709</c:v>
                </c:pt>
                <c:pt idx="888">
                  <c:v>30716</c:v>
                </c:pt>
                <c:pt idx="889">
                  <c:v>30723</c:v>
                </c:pt>
                <c:pt idx="890">
                  <c:v>30730</c:v>
                </c:pt>
                <c:pt idx="891">
                  <c:v>30737</c:v>
                </c:pt>
                <c:pt idx="892">
                  <c:v>30744</c:v>
                </c:pt>
                <c:pt idx="893">
                  <c:v>30751</c:v>
                </c:pt>
                <c:pt idx="894">
                  <c:v>30758</c:v>
                </c:pt>
                <c:pt idx="895">
                  <c:v>30765</c:v>
                </c:pt>
                <c:pt idx="896">
                  <c:v>30772</c:v>
                </c:pt>
                <c:pt idx="897">
                  <c:v>30779</c:v>
                </c:pt>
                <c:pt idx="898">
                  <c:v>30786</c:v>
                </c:pt>
                <c:pt idx="899">
                  <c:v>30793</c:v>
                </c:pt>
                <c:pt idx="900">
                  <c:v>30800</c:v>
                </c:pt>
                <c:pt idx="901">
                  <c:v>30807</c:v>
                </c:pt>
                <c:pt idx="902">
                  <c:v>30814</c:v>
                </c:pt>
                <c:pt idx="903">
                  <c:v>30821</c:v>
                </c:pt>
                <c:pt idx="904">
                  <c:v>30828</c:v>
                </c:pt>
                <c:pt idx="905">
                  <c:v>30835</c:v>
                </c:pt>
                <c:pt idx="906">
                  <c:v>30842</c:v>
                </c:pt>
                <c:pt idx="907">
                  <c:v>30849</c:v>
                </c:pt>
                <c:pt idx="908">
                  <c:v>30856</c:v>
                </c:pt>
                <c:pt idx="909">
                  <c:v>30863</c:v>
                </c:pt>
                <c:pt idx="910">
                  <c:v>30870</c:v>
                </c:pt>
                <c:pt idx="911">
                  <c:v>30877</c:v>
                </c:pt>
                <c:pt idx="912">
                  <c:v>30884</c:v>
                </c:pt>
                <c:pt idx="913">
                  <c:v>30891</c:v>
                </c:pt>
                <c:pt idx="914">
                  <c:v>30898</c:v>
                </c:pt>
                <c:pt idx="915">
                  <c:v>30905</c:v>
                </c:pt>
                <c:pt idx="916">
                  <c:v>30912</c:v>
                </c:pt>
                <c:pt idx="917">
                  <c:v>30919</c:v>
                </c:pt>
                <c:pt idx="918">
                  <c:v>30926</c:v>
                </c:pt>
                <c:pt idx="919">
                  <c:v>30933</c:v>
                </c:pt>
                <c:pt idx="920">
                  <c:v>30940</c:v>
                </c:pt>
                <c:pt idx="921">
                  <c:v>30947</c:v>
                </c:pt>
                <c:pt idx="922">
                  <c:v>30954</c:v>
                </c:pt>
                <c:pt idx="923">
                  <c:v>30961</c:v>
                </c:pt>
                <c:pt idx="924">
                  <c:v>30968</c:v>
                </c:pt>
                <c:pt idx="925">
                  <c:v>30975</c:v>
                </c:pt>
                <c:pt idx="926">
                  <c:v>30982</c:v>
                </c:pt>
                <c:pt idx="927">
                  <c:v>30989</c:v>
                </c:pt>
                <c:pt idx="928">
                  <c:v>30996</c:v>
                </c:pt>
                <c:pt idx="929">
                  <c:v>31003</c:v>
                </c:pt>
                <c:pt idx="930">
                  <c:v>31010</c:v>
                </c:pt>
                <c:pt idx="931">
                  <c:v>31017</c:v>
                </c:pt>
                <c:pt idx="932">
                  <c:v>31024</c:v>
                </c:pt>
                <c:pt idx="933">
                  <c:v>31031</c:v>
                </c:pt>
                <c:pt idx="934">
                  <c:v>31038</c:v>
                </c:pt>
                <c:pt idx="935">
                  <c:v>31045</c:v>
                </c:pt>
                <c:pt idx="936">
                  <c:v>31052</c:v>
                </c:pt>
                <c:pt idx="937">
                  <c:v>31059</c:v>
                </c:pt>
                <c:pt idx="938">
                  <c:v>31066</c:v>
                </c:pt>
                <c:pt idx="939">
                  <c:v>31073</c:v>
                </c:pt>
                <c:pt idx="940">
                  <c:v>31080</c:v>
                </c:pt>
                <c:pt idx="941">
                  <c:v>31087</c:v>
                </c:pt>
                <c:pt idx="942">
                  <c:v>31094</c:v>
                </c:pt>
                <c:pt idx="943">
                  <c:v>31101</c:v>
                </c:pt>
                <c:pt idx="944">
                  <c:v>31108</c:v>
                </c:pt>
                <c:pt idx="945">
                  <c:v>31115</c:v>
                </c:pt>
                <c:pt idx="946">
                  <c:v>31122</c:v>
                </c:pt>
                <c:pt idx="947">
                  <c:v>31129</c:v>
                </c:pt>
                <c:pt idx="948">
                  <c:v>31136</c:v>
                </c:pt>
                <c:pt idx="949">
                  <c:v>31143</c:v>
                </c:pt>
                <c:pt idx="950">
                  <c:v>31150</c:v>
                </c:pt>
                <c:pt idx="951">
                  <c:v>31157</c:v>
                </c:pt>
                <c:pt idx="952">
                  <c:v>31164</c:v>
                </c:pt>
                <c:pt idx="953">
                  <c:v>31171</c:v>
                </c:pt>
                <c:pt idx="954">
                  <c:v>31178</c:v>
                </c:pt>
                <c:pt idx="955">
                  <c:v>31185</c:v>
                </c:pt>
                <c:pt idx="956">
                  <c:v>31192</c:v>
                </c:pt>
                <c:pt idx="957">
                  <c:v>31199</c:v>
                </c:pt>
                <c:pt idx="958">
                  <c:v>31206</c:v>
                </c:pt>
                <c:pt idx="959">
                  <c:v>31213</c:v>
                </c:pt>
                <c:pt idx="960">
                  <c:v>31220</c:v>
                </c:pt>
                <c:pt idx="961">
                  <c:v>31227</c:v>
                </c:pt>
                <c:pt idx="962">
                  <c:v>31234</c:v>
                </c:pt>
                <c:pt idx="963">
                  <c:v>31241</c:v>
                </c:pt>
                <c:pt idx="964">
                  <c:v>31248</c:v>
                </c:pt>
                <c:pt idx="965">
                  <c:v>31255</c:v>
                </c:pt>
                <c:pt idx="966">
                  <c:v>31262</c:v>
                </c:pt>
                <c:pt idx="967">
                  <c:v>31269</c:v>
                </c:pt>
                <c:pt idx="968">
                  <c:v>31276</c:v>
                </c:pt>
                <c:pt idx="969">
                  <c:v>31283</c:v>
                </c:pt>
                <c:pt idx="970">
                  <c:v>31290</c:v>
                </c:pt>
                <c:pt idx="971">
                  <c:v>31297</c:v>
                </c:pt>
                <c:pt idx="972">
                  <c:v>31304</c:v>
                </c:pt>
                <c:pt idx="973">
                  <c:v>31311</c:v>
                </c:pt>
                <c:pt idx="974">
                  <c:v>31318</c:v>
                </c:pt>
                <c:pt idx="975">
                  <c:v>31325</c:v>
                </c:pt>
                <c:pt idx="976">
                  <c:v>31332</c:v>
                </c:pt>
                <c:pt idx="977">
                  <c:v>31339</c:v>
                </c:pt>
                <c:pt idx="978">
                  <c:v>31346</c:v>
                </c:pt>
                <c:pt idx="979">
                  <c:v>31353</c:v>
                </c:pt>
                <c:pt idx="980">
                  <c:v>31360</c:v>
                </c:pt>
                <c:pt idx="981">
                  <c:v>31367</c:v>
                </c:pt>
                <c:pt idx="982">
                  <c:v>31374</c:v>
                </c:pt>
                <c:pt idx="983">
                  <c:v>31381</c:v>
                </c:pt>
                <c:pt idx="984">
                  <c:v>31388</c:v>
                </c:pt>
                <c:pt idx="985">
                  <c:v>31395</c:v>
                </c:pt>
                <c:pt idx="986">
                  <c:v>31402</c:v>
                </c:pt>
                <c:pt idx="987">
                  <c:v>31409</c:v>
                </c:pt>
                <c:pt idx="988">
                  <c:v>31416</c:v>
                </c:pt>
                <c:pt idx="989">
                  <c:v>31423</c:v>
                </c:pt>
                <c:pt idx="990">
                  <c:v>31430</c:v>
                </c:pt>
                <c:pt idx="991">
                  <c:v>31437</c:v>
                </c:pt>
                <c:pt idx="992">
                  <c:v>31444</c:v>
                </c:pt>
                <c:pt idx="993">
                  <c:v>31451</c:v>
                </c:pt>
                <c:pt idx="994">
                  <c:v>31458</c:v>
                </c:pt>
                <c:pt idx="995">
                  <c:v>31465</c:v>
                </c:pt>
                <c:pt idx="996">
                  <c:v>31472</c:v>
                </c:pt>
                <c:pt idx="997">
                  <c:v>31479</c:v>
                </c:pt>
                <c:pt idx="998">
                  <c:v>31486</c:v>
                </c:pt>
                <c:pt idx="999">
                  <c:v>31493</c:v>
                </c:pt>
                <c:pt idx="1000">
                  <c:v>31500</c:v>
                </c:pt>
                <c:pt idx="1001">
                  <c:v>31507</c:v>
                </c:pt>
                <c:pt idx="1002">
                  <c:v>31514</c:v>
                </c:pt>
                <c:pt idx="1003">
                  <c:v>31521</c:v>
                </c:pt>
                <c:pt idx="1004">
                  <c:v>31528</c:v>
                </c:pt>
                <c:pt idx="1005">
                  <c:v>31535</c:v>
                </c:pt>
                <c:pt idx="1006">
                  <c:v>31542</c:v>
                </c:pt>
                <c:pt idx="1007">
                  <c:v>31549</c:v>
                </c:pt>
                <c:pt idx="1008">
                  <c:v>31556</c:v>
                </c:pt>
                <c:pt idx="1009">
                  <c:v>31563</c:v>
                </c:pt>
                <c:pt idx="1010">
                  <c:v>31570</c:v>
                </c:pt>
                <c:pt idx="1011">
                  <c:v>31577</c:v>
                </c:pt>
                <c:pt idx="1012">
                  <c:v>31584</c:v>
                </c:pt>
                <c:pt idx="1013">
                  <c:v>31591</c:v>
                </c:pt>
                <c:pt idx="1014">
                  <c:v>31598</c:v>
                </c:pt>
                <c:pt idx="1015">
                  <c:v>31605</c:v>
                </c:pt>
                <c:pt idx="1016">
                  <c:v>31612</c:v>
                </c:pt>
                <c:pt idx="1017">
                  <c:v>31619</c:v>
                </c:pt>
                <c:pt idx="1018">
                  <c:v>31626</c:v>
                </c:pt>
                <c:pt idx="1019">
                  <c:v>31633</c:v>
                </c:pt>
                <c:pt idx="1020">
                  <c:v>31640</c:v>
                </c:pt>
                <c:pt idx="1021">
                  <c:v>31647</c:v>
                </c:pt>
                <c:pt idx="1022">
                  <c:v>31654</c:v>
                </c:pt>
                <c:pt idx="1023">
                  <c:v>31661</c:v>
                </c:pt>
                <c:pt idx="1024">
                  <c:v>31668</c:v>
                </c:pt>
                <c:pt idx="1025">
                  <c:v>31675</c:v>
                </c:pt>
                <c:pt idx="1026">
                  <c:v>31682</c:v>
                </c:pt>
                <c:pt idx="1027">
                  <c:v>31689</c:v>
                </c:pt>
                <c:pt idx="1028">
                  <c:v>31696</c:v>
                </c:pt>
                <c:pt idx="1029">
                  <c:v>31703</c:v>
                </c:pt>
                <c:pt idx="1030">
                  <c:v>31710</c:v>
                </c:pt>
                <c:pt idx="1031">
                  <c:v>31717</c:v>
                </c:pt>
                <c:pt idx="1032">
                  <c:v>31724</c:v>
                </c:pt>
                <c:pt idx="1033">
                  <c:v>31731</c:v>
                </c:pt>
                <c:pt idx="1034">
                  <c:v>31738</c:v>
                </c:pt>
                <c:pt idx="1035">
                  <c:v>31745</c:v>
                </c:pt>
                <c:pt idx="1036">
                  <c:v>31752</c:v>
                </c:pt>
                <c:pt idx="1037">
                  <c:v>31759</c:v>
                </c:pt>
                <c:pt idx="1038">
                  <c:v>31766</c:v>
                </c:pt>
                <c:pt idx="1039">
                  <c:v>31773</c:v>
                </c:pt>
                <c:pt idx="1040">
                  <c:v>31780</c:v>
                </c:pt>
                <c:pt idx="1041">
                  <c:v>31787</c:v>
                </c:pt>
                <c:pt idx="1042">
                  <c:v>31794</c:v>
                </c:pt>
                <c:pt idx="1043">
                  <c:v>31801</c:v>
                </c:pt>
                <c:pt idx="1044">
                  <c:v>31808</c:v>
                </c:pt>
                <c:pt idx="1045">
                  <c:v>31815</c:v>
                </c:pt>
                <c:pt idx="1046">
                  <c:v>31822</c:v>
                </c:pt>
                <c:pt idx="1047">
                  <c:v>31829</c:v>
                </c:pt>
                <c:pt idx="1048">
                  <c:v>31836</c:v>
                </c:pt>
                <c:pt idx="1049">
                  <c:v>31843</c:v>
                </c:pt>
                <c:pt idx="1050">
                  <c:v>31850</c:v>
                </c:pt>
                <c:pt idx="1051">
                  <c:v>31857</c:v>
                </c:pt>
                <c:pt idx="1052">
                  <c:v>31864</c:v>
                </c:pt>
                <c:pt idx="1053">
                  <c:v>31871</c:v>
                </c:pt>
                <c:pt idx="1054">
                  <c:v>31878</c:v>
                </c:pt>
                <c:pt idx="1055">
                  <c:v>31885</c:v>
                </c:pt>
                <c:pt idx="1056">
                  <c:v>31892</c:v>
                </c:pt>
                <c:pt idx="1057">
                  <c:v>31899</c:v>
                </c:pt>
                <c:pt idx="1058">
                  <c:v>31906</c:v>
                </c:pt>
                <c:pt idx="1059">
                  <c:v>31913</c:v>
                </c:pt>
                <c:pt idx="1060">
                  <c:v>31920</c:v>
                </c:pt>
                <c:pt idx="1061">
                  <c:v>31927</c:v>
                </c:pt>
                <c:pt idx="1062">
                  <c:v>31934</c:v>
                </c:pt>
                <c:pt idx="1063">
                  <c:v>31941</c:v>
                </c:pt>
                <c:pt idx="1064">
                  <c:v>31948</c:v>
                </c:pt>
                <c:pt idx="1065">
                  <c:v>31955</c:v>
                </c:pt>
                <c:pt idx="1066">
                  <c:v>31962</c:v>
                </c:pt>
                <c:pt idx="1067">
                  <c:v>31969</c:v>
                </c:pt>
                <c:pt idx="1068">
                  <c:v>31976</c:v>
                </c:pt>
                <c:pt idx="1069">
                  <c:v>31983</c:v>
                </c:pt>
                <c:pt idx="1070">
                  <c:v>31990</c:v>
                </c:pt>
                <c:pt idx="1071">
                  <c:v>31997</c:v>
                </c:pt>
                <c:pt idx="1072">
                  <c:v>32004</c:v>
                </c:pt>
                <c:pt idx="1073">
                  <c:v>32011</c:v>
                </c:pt>
                <c:pt idx="1074">
                  <c:v>32018</c:v>
                </c:pt>
                <c:pt idx="1075">
                  <c:v>32025</c:v>
                </c:pt>
                <c:pt idx="1076">
                  <c:v>32032</c:v>
                </c:pt>
                <c:pt idx="1077">
                  <c:v>32039</c:v>
                </c:pt>
                <c:pt idx="1078">
                  <c:v>32046</c:v>
                </c:pt>
                <c:pt idx="1079">
                  <c:v>32053</c:v>
                </c:pt>
                <c:pt idx="1080">
                  <c:v>32060</c:v>
                </c:pt>
                <c:pt idx="1081">
                  <c:v>32067</c:v>
                </c:pt>
                <c:pt idx="1082">
                  <c:v>32074</c:v>
                </c:pt>
                <c:pt idx="1083">
                  <c:v>32081</c:v>
                </c:pt>
                <c:pt idx="1084">
                  <c:v>32088</c:v>
                </c:pt>
                <c:pt idx="1085">
                  <c:v>32095</c:v>
                </c:pt>
                <c:pt idx="1086">
                  <c:v>32102</c:v>
                </c:pt>
                <c:pt idx="1087">
                  <c:v>32109</c:v>
                </c:pt>
                <c:pt idx="1088">
                  <c:v>32116</c:v>
                </c:pt>
                <c:pt idx="1089">
                  <c:v>32123</c:v>
                </c:pt>
                <c:pt idx="1090">
                  <c:v>32130</c:v>
                </c:pt>
                <c:pt idx="1091">
                  <c:v>32137</c:v>
                </c:pt>
                <c:pt idx="1092">
                  <c:v>32144</c:v>
                </c:pt>
                <c:pt idx="1093">
                  <c:v>32151</c:v>
                </c:pt>
                <c:pt idx="1094">
                  <c:v>32158</c:v>
                </c:pt>
                <c:pt idx="1095">
                  <c:v>32165</c:v>
                </c:pt>
                <c:pt idx="1096">
                  <c:v>32172</c:v>
                </c:pt>
                <c:pt idx="1097">
                  <c:v>32179</c:v>
                </c:pt>
                <c:pt idx="1098">
                  <c:v>32186</c:v>
                </c:pt>
                <c:pt idx="1099">
                  <c:v>32193</c:v>
                </c:pt>
                <c:pt idx="1100">
                  <c:v>32200</c:v>
                </c:pt>
                <c:pt idx="1101">
                  <c:v>32207</c:v>
                </c:pt>
                <c:pt idx="1102">
                  <c:v>32214</c:v>
                </c:pt>
                <c:pt idx="1103">
                  <c:v>32221</c:v>
                </c:pt>
                <c:pt idx="1104">
                  <c:v>32228</c:v>
                </c:pt>
                <c:pt idx="1105">
                  <c:v>32235</c:v>
                </c:pt>
                <c:pt idx="1106">
                  <c:v>32242</c:v>
                </c:pt>
                <c:pt idx="1107">
                  <c:v>32249</c:v>
                </c:pt>
                <c:pt idx="1108">
                  <c:v>32256</c:v>
                </c:pt>
                <c:pt idx="1109">
                  <c:v>32263</c:v>
                </c:pt>
                <c:pt idx="1110">
                  <c:v>32270</c:v>
                </c:pt>
                <c:pt idx="1111">
                  <c:v>32277</c:v>
                </c:pt>
                <c:pt idx="1112">
                  <c:v>32284</c:v>
                </c:pt>
                <c:pt idx="1113">
                  <c:v>32291</c:v>
                </c:pt>
                <c:pt idx="1114">
                  <c:v>32298</c:v>
                </c:pt>
                <c:pt idx="1115">
                  <c:v>32305</c:v>
                </c:pt>
                <c:pt idx="1116">
                  <c:v>32312</c:v>
                </c:pt>
                <c:pt idx="1117">
                  <c:v>32319</c:v>
                </c:pt>
                <c:pt idx="1118">
                  <c:v>32326</c:v>
                </c:pt>
                <c:pt idx="1119">
                  <c:v>32333</c:v>
                </c:pt>
                <c:pt idx="1120">
                  <c:v>32340</c:v>
                </c:pt>
                <c:pt idx="1121">
                  <c:v>32347</c:v>
                </c:pt>
                <c:pt idx="1122">
                  <c:v>32354</c:v>
                </c:pt>
                <c:pt idx="1123">
                  <c:v>32361</c:v>
                </c:pt>
                <c:pt idx="1124">
                  <c:v>32368</c:v>
                </c:pt>
                <c:pt idx="1125">
                  <c:v>32375</c:v>
                </c:pt>
                <c:pt idx="1126">
                  <c:v>32382</c:v>
                </c:pt>
                <c:pt idx="1127">
                  <c:v>32389</c:v>
                </c:pt>
                <c:pt idx="1128">
                  <c:v>32396</c:v>
                </c:pt>
                <c:pt idx="1129">
                  <c:v>32403</c:v>
                </c:pt>
                <c:pt idx="1130">
                  <c:v>32410</c:v>
                </c:pt>
                <c:pt idx="1131">
                  <c:v>32417</c:v>
                </c:pt>
                <c:pt idx="1132">
                  <c:v>32424</c:v>
                </c:pt>
                <c:pt idx="1133">
                  <c:v>32431</c:v>
                </c:pt>
                <c:pt idx="1134">
                  <c:v>32438</c:v>
                </c:pt>
                <c:pt idx="1135">
                  <c:v>32445</c:v>
                </c:pt>
                <c:pt idx="1136">
                  <c:v>32452</c:v>
                </c:pt>
                <c:pt idx="1137">
                  <c:v>32459</c:v>
                </c:pt>
                <c:pt idx="1138">
                  <c:v>32466</c:v>
                </c:pt>
                <c:pt idx="1139">
                  <c:v>32473</c:v>
                </c:pt>
                <c:pt idx="1140">
                  <c:v>32480</c:v>
                </c:pt>
                <c:pt idx="1141">
                  <c:v>32487</c:v>
                </c:pt>
                <c:pt idx="1142">
                  <c:v>32494</c:v>
                </c:pt>
                <c:pt idx="1143">
                  <c:v>32501</c:v>
                </c:pt>
                <c:pt idx="1144">
                  <c:v>32508</c:v>
                </c:pt>
                <c:pt idx="1145">
                  <c:v>32515</c:v>
                </c:pt>
                <c:pt idx="1146">
                  <c:v>32522</c:v>
                </c:pt>
                <c:pt idx="1147">
                  <c:v>32529</c:v>
                </c:pt>
                <c:pt idx="1148">
                  <c:v>32536</c:v>
                </c:pt>
                <c:pt idx="1149">
                  <c:v>32543</c:v>
                </c:pt>
                <c:pt idx="1150">
                  <c:v>32550</c:v>
                </c:pt>
                <c:pt idx="1151">
                  <c:v>32557</c:v>
                </c:pt>
                <c:pt idx="1152">
                  <c:v>32564</c:v>
                </c:pt>
                <c:pt idx="1153">
                  <c:v>32571</c:v>
                </c:pt>
                <c:pt idx="1154">
                  <c:v>32578</c:v>
                </c:pt>
                <c:pt idx="1155">
                  <c:v>32585</c:v>
                </c:pt>
                <c:pt idx="1156">
                  <c:v>32592</c:v>
                </c:pt>
                <c:pt idx="1157">
                  <c:v>32599</c:v>
                </c:pt>
                <c:pt idx="1158">
                  <c:v>32606</c:v>
                </c:pt>
                <c:pt idx="1159">
                  <c:v>32613</c:v>
                </c:pt>
                <c:pt idx="1160">
                  <c:v>32620</c:v>
                </c:pt>
                <c:pt idx="1161">
                  <c:v>32627</c:v>
                </c:pt>
                <c:pt idx="1162">
                  <c:v>32634</c:v>
                </c:pt>
                <c:pt idx="1163">
                  <c:v>32641</c:v>
                </c:pt>
                <c:pt idx="1164">
                  <c:v>32648</c:v>
                </c:pt>
                <c:pt idx="1165">
                  <c:v>32655</c:v>
                </c:pt>
                <c:pt idx="1166">
                  <c:v>32662</c:v>
                </c:pt>
                <c:pt idx="1167">
                  <c:v>32669</c:v>
                </c:pt>
                <c:pt idx="1168">
                  <c:v>32676</c:v>
                </c:pt>
                <c:pt idx="1169">
                  <c:v>32683</c:v>
                </c:pt>
                <c:pt idx="1170">
                  <c:v>32690</c:v>
                </c:pt>
                <c:pt idx="1171">
                  <c:v>32697</c:v>
                </c:pt>
                <c:pt idx="1172">
                  <c:v>32704</c:v>
                </c:pt>
                <c:pt idx="1173">
                  <c:v>32711</c:v>
                </c:pt>
                <c:pt idx="1174">
                  <c:v>32718</c:v>
                </c:pt>
                <c:pt idx="1175">
                  <c:v>32725</c:v>
                </c:pt>
                <c:pt idx="1176">
                  <c:v>32732</c:v>
                </c:pt>
                <c:pt idx="1177">
                  <c:v>32739</c:v>
                </c:pt>
                <c:pt idx="1178">
                  <c:v>32746</c:v>
                </c:pt>
                <c:pt idx="1179">
                  <c:v>32753</c:v>
                </c:pt>
                <c:pt idx="1180">
                  <c:v>32760</c:v>
                </c:pt>
                <c:pt idx="1181">
                  <c:v>32767</c:v>
                </c:pt>
                <c:pt idx="1182">
                  <c:v>32774</c:v>
                </c:pt>
                <c:pt idx="1183">
                  <c:v>32781</c:v>
                </c:pt>
                <c:pt idx="1184">
                  <c:v>32788</c:v>
                </c:pt>
                <c:pt idx="1185">
                  <c:v>32795</c:v>
                </c:pt>
                <c:pt idx="1186">
                  <c:v>32802</c:v>
                </c:pt>
                <c:pt idx="1187">
                  <c:v>32809</c:v>
                </c:pt>
                <c:pt idx="1188">
                  <c:v>32816</c:v>
                </c:pt>
                <c:pt idx="1189">
                  <c:v>32823</c:v>
                </c:pt>
                <c:pt idx="1190">
                  <c:v>32830</c:v>
                </c:pt>
                <c:pt idx="1191">
                  <c:v>32837</c:v>
                </c:pt>
                <c:pt idx="1192">
                  <c:v>32844</c:v>
                </c:pt>
                <c:pt idx="1193">
                  <c:v>32851</c:v>
                </c:pt>
                <c:pt idx="1194">
                  <c:v>32858</c:v>
                </c:pt>
                <c:pt idx="1195">
                  <c:v>32865</c:v>
                </c:pt>
                <c:pt idx="1196">
                  <c:v>32872</c:v>
                </c:pt>
                <c:pt idx="1197">
                  <c:v>32879</c:v>
                </c:pt>
                <c:pt idx="1198">
                  <c:v>32886</c:v>
                </c:pt>
                <c:pt idx="1199">
                  <c:v>32893</c:v>
                </c:pt>
                <c:pt idx="1200">
                  <c:v>32900</c:v>
                </c:pt>
                <c:pt idx="1201">
                  <c:v>32907</c:v>
                </c:pt>
                <c:pt idx="1202">
                  <c:v>32914</c:v>
                </c:pt>
                <c:pt idx="1203">
                  <c:v>32921</c:v>
                </c:pt>
                <c:pt idx="1204">
                  <c:v>32928</c:v>
                </c:pt>
                <c:pt idx="1205">
                  <c:v>32935</c:v>
                </c:pt>
                <c:pt idx="1206">
                  <c:v>32942</c:v>
                </c:pt>
                <c:pt idx="1207">
                  <c:v>32949</c:v>
                </c:pt>
                <c:pt idx="1208">
                  <c:v>32956</c:v>
                </c:pt>
                <c:pt idx="1209">
                  <c:v>32963</c:v>
                </c:pt>
                <c:pt idx="1210">
                  <c:v>32970</c:v>
                </c:pt>
                <c:pt idx="1211">
                  <c:v>32977</c:v>
                </c:pt>
                <c:pt idx="1212">
                  <c:v>32984</c:v>
                </c:pt>
                <c:pt idx="1213">
                  <c:v>32991</c:v>
                </c:pt>
                <c:pt idx="1214">
                  <c:v>32998</c:v>
                </c:pt>
                <c:pt idx="1215">
                  <c:v>33005</c:v>
                </c:pt>
                <c:pt idx="1216">
                  <c:v>33012</c:v>
                </c:pt>
                <c:pt idx="1217">
                  <c:v>33019</c:v>
                </c:pt>
                <c:pt idx="1218">
                  <c:v>33026</c:v>
                </c:pt>
                <c:pt idx="1219">
                  <c:v>33033</c:v>
                </c:pt>
                <c:pt idx="1220">
                  <c:v>33040</c:v>
                </c:pt>
                <c:pt idx="1221">
                  <c:v>33047</c:v>
                </c:pt>
                <c:pt idx="1222">
                  <c:v>33054</c:v>
                </c:pt>
                <c:pt idx="1223">
                  <c:v>33061</c:v>
                </c:pt>
                <c:pt idx="1224">
                  <c:v>33068</c:v>
                </c:pt>
                <c:pt idx="1225">
                  <c:v>33075</c:v>
                </c:pt>
                <c:pt idx="1226">
                  <c:v>33082</c:v>
                </c:pt>
                <c:pt idx="1227">
                  <c:v>33089</c:v>
                </c:pt>
                <c:pt idx="1228">
                  <c:v>33096</c:v>
                </c:pt>
                <c:pt idx="1229">
                  <c:v>33103</c:v>
                </c:pt>
                <c:pt idx="1230">
                  <c:v>33110</c:v>
                </c:pt>
                <c:pt idx="1231">
                  <c:v>33117</c:v>
                </c:pt>
                <c:pt idx="1232">
                  <c:v>33124</c:v>
                </c:pt>
                <c:pt idx="1233">
                  <c:v>33131</c:v>
                </c:pt>
                <c:pt idx="1234">
                  <c:v>33138</c:v>
                </c:pt>
                <c:pt idx="1235">
                  <c:v>33145</c:v>
                </c:pt>
                <c:pt idx="1236">
                  <c:v>33152</c:v>
                </c:pt>
                <c:pt idx="1237">
                  <c:v>33159</c:v>
                </c:pt>
                <c:pt idx="1238">
                  <c:v>33166</c:v>
                </c:pt>
                <c:pt idx="1239">
                  <c:v>33173</c:v>
                </c:pt>
                <c:pt idx="1240">
                  <c:v>33180</c:v>
                </c:pt>
                <c:pt idx="1241">
                  <c:v>33187</c:v>
                </c:pt>
                <c:pt idx="1242">
                  <c:v>33194</c:v>
                </c:pt>
                <c:pt idx="1243">
                  <c:v>33201</c:v>
                </c:pt>
                <c:pt idx="1244">
                  <c:v>33208</c:v>
                </c:pt>
                <c:pt idx="1245">
                  <c:v>33215</c:v>
                </c:pt>
                <c:pt idx="1246">
                  <c:v>33222</c:v>
                </c:pt>
                <c:pt idx="1247">
                  <c:v>33229</c:v>
                </c:pt>
                <c:pt idx="1248">
                  <c:v>33236</c:v>
                </c:pt>
                <c:pt idx="1249">
                  <c:v>33243</c:v>
                </c:pt>
                <c:pt idx="1250">
                  <c:v>33250</c:v>
                </c:pt>
                <c:pt idx="1251">
                  <c:v>33257</c:v>
                </c:pt>
                <c:pt idx="1252">
                  <c:v>33264</c:v>
                </c:pt>
                <c:pt idx="1253">
                  <c:v>33271</c:v>
                </c:pt>
                <c:pt idx="1254">
                  <c:v>33278</c:v>
                </c:pt>
                <c:pt idx="1255">
                  <c:v>33285</c:v>
                </c:pt>
                <c:pt idx="1256">
                  <c:v>33292</c:v>
                </c:pt>
                <c:pt idx="1257">
                  <c:v>33299</c:v>
                </c:pt>
                <c:pt idx="1258">
                  <c:v>33306</c:v>
                </c:pt>
                <c:pt idx="1259">
                  <c:v>33313</c:v>
                </c:pt>
                <c:pt idx="1260">
                  <c:v>33320</c:v>
                </c:pt>
                <c:pt idx="1261">
                  <c:v>33327</c:v>
                </c:pt>
                <c:pt idx="1262">
                  <c:v>33334</c:v>
                </c:pt>
                <c:pt idx="1263">
                  <c:v>33341</c:v>
                </c:pt>
                <c:pt idx="1264">
                  <c:v>33348</c:v>
                </c:pt>
                <c:pt idx="1265">
                  <c:v>33355</c:v>
                </c:pt>
                <c:pt idx="1266">
                  <c:v>33362</c:v>
                </c:pt>
                <c:pt idx="1267">
                  <c:v>33369</c:v>
                </c:pt>
                <c:pt idx="1268">
                  <c:v>33376</c:v>
                </c:pt>
                <c:pt idx="1269">
                  <c:v>33383</c:v>
                </c:pt>
                <c:pt idx="1270">
                  <c:v>33390</c:v>
                </c:pt>
                <c:pt idx="1271">
                  <c:v>33397</c:v>
                </c:pt>
                <c:pt idx="1272">
                  <c:v>33404</c:v>
                </c:pt>
                <c:pt idx="1273">
                  <c:v>33411</c:v>
                </c:pt>
                <c:pt idx="1274">
                  <c:v>33418</c:v>
                </c:pt>
                <c:pt idx="1275">
                  <c:v>33425</c:v>
                </c:pt>
                <c:pt idx="1276">
                  <c:v>33432</c:v>
                </c:pt>
                <c:pt idx="1277">
                  <c:v>33439</c:v>
                </c:pt>
                <c:pt idx="1278">
                  <c:v>33446</c:v>
                </c:pt>
                <c:pt idx="1279">
                  <c:v>33453</c:v>
                </c:pt>
                <c:pt idx="1280">
                  <c:v>33460</c:v>
                </c:pt>
                <c:pt idx="1281">
                  <c:v>33467</c:v>
                </c:pt>
                <c:pt idx="1282">
                  <c:v>33474</c:v>
                </c:pt>
                <c:pt idx="1283">
                  <c:v>33481</c:v>
                </c:pt>
                <c:pt idx="1284">
                  <c:v>33488</c:v>
                </c:pt>
                <c:pt idx="1285">
                  <c:v>33495</c:v>
                </c:pt>
                <c:pt idx="1286">
                  <c:v>33502</c:v>
                </c:pt>
                <c:pt idx="1287">
                  <c:v>33509</c:v>
                </c:pt>
                <c:pt idx="1288">
                  <c:v>33516</c:v>
                </c:pt>
                <c:pt idx="1289">
                  <c:v>33523</c:v>
                </c:pt>
                <c:pt idx="1290">
                  <c:v>33530</c:v>
                </c:pt>
                <c:pt idx="1291">
                  <c:v>33537</c:v>
                </c:pt>
                <c:pt idx="1292">
                  <c:v>33544</c:v>
                </c:pt>
                <c:pt idx="1293">
                  <c:v>33551</c:v>
                </c:pt>
                <c:pt idx="1294">
                  <c:v>33558</c:v>
                </c:pt>
                <c:pt idx="1295">
                  <c:v>33565</c:v>
                </c:pt>
                <c:pt idx="1296">
                  <c:v>33572</c:v>
                </c:pt>
                <c:pt idx="1297">
                  <c:v>33579</c:v>
                </c:pt>
                <c:pt idx="1298">
                  <c:v>33586</c:v>
                </c:pt>
                <c:pt idx="1299">
                  <c:v>33593</c:v>
                </c:pt>
                <c:pt idx="1300">
                  <c:v>33600</c:v>
                </c:pt>
                <c:pt idx="1301">
                  <c:v>33607</c:v>
                </c:pt>
                <c:pt idx="1302">
                  <c:v>33614</c:v>
                </c:pt>
                <c:pt idx="1303">
                  <c:v>33621</c:v>
                </c:pt>
                <c:pt idx="1304">
                  <c:v>33628</c:v>
                </c:pt>
                <c:pt idx="1305">
                  <c:v>33635</c:v>
                </c:pt>
                <c:pt idx="1306">
                  <c:v>33642</c:v>
                </c:pt>
                <c:pt idx="1307">
                  <c:v>33649</c:v>
                </c:pt>
                <c:pt idx="1308">
                  <c:v>33656</c:v>
                </c:pt>
                <c:pt idx="1309">
                  <c:v>33663</c:v>
                </c:pt>
                <c:pt idx="1310">
                  <c:v>33670</c:v>
                </c:pt>
                <c:pt idx="1311">
                  <c:v>33677</c:v>
                </c:pt>
                <c:pt idx="1312">
                  <c:v>33684</c:v>
                </c:pt>
                <c:pt idx="1313">
                  <c:v>33691</c:v>
                </c:pt>
                <c:pt idx="1314">
                  <c:v>33698</c:v>
                </c:pt>
                <c:pt idx="1315">
                  <c:v>33705</c:v>
                </c:pt>
                <c:pt idx="1316">
                  <c:v>33712</c:v>
                </c:pt>
                <c:pt idx="1317">
                  <c:v>33719</c:v>
                </c:pt>
                <c:pt idx="1318">
                  <c:v>33726</c:v>
                </c:pt>
                <c:pt idx="1319">
                  <c:v>33733</c:v>
                </c:pt>
                <c:pt idx="1320">
                  <c:v>33740</c:v>
                </c:pt>
                <c:pt idx="1321">
                  <c:v>33747</c:v>
                </c:pt>
                <c:pt idx="1322">
                  <c:v>33754</c:v>
                </c:pt>
                <c:pt idx="1323">
                  <c:v>33761</c:v>
                </c:pt>
                <c:pt idx="1324">
                  <c:v>33768</c:v>
                </c:pt>
                <c:pt idx="1325">
                  <c:v>33775</c:v>
                </c:pt>
                <c:pt idx="1326">
                  <c:v>33782</c:v>
                </c:pt>
                <c:pt idx="1327">
                  <c:v>33789</c:v>
                </c:pt>
                <c:pt idx="1328">
                  <c:v>33796</c:v>
                </c:pt>
                <c:pt idx="1329">
                  <c:v>33803</c:v>
                </c:pt>
                <c:pt idx="1330">
                  <c:v>33810</c:v>
                </c:pt>
                <c:pt idx="1331">
                  <c:v>33817</c:v>
                </c:pt>
                <c:pt idx="1332">
                  <c:v>33824</c:v>
                </c:pt>
                <c:pt idx="1333">
                  <c:v>33831</c:v>
                </c:pt>
                <c:pt idx="1334">
                  <c:v>33838</c:v>
                </c:pt>
                <c:pt idx="1335">
                  <c:v>33845</c:v>
                </c:pt>
                <c:pt idx="1336">
                  <c:v>33852</c:v>
                </c:pt>
                <c:pt idx="1337">
                  <c:v>33859</c:v>
                </c:pt>
                <c:pt idx="1338">
                  <c:v>33866</c:v>
                </c:pt>
                <c:pt idx="1339">
                  <c:v>33873</c:v>
                </c:pt>
                <c:pt idx="1340">
                  <c:v>33880</c:v>
                </c:pt>
                <c:pt idx="1341">
                  <c:v>33887</c:v>
                </c:pt>
                <c:pt idx="1342">
                  <c:v>33894</c:v>
                </c:pt>
                <c:pt idx="1343">
                  <c:v>33901</c:v>
                </c:pt>
                <c:pt idx="1344">
                  <c:v>33908</c:v>
                </c:pt>
                <c:pt idx="1345">
                  <c:v>33915</c:v>
                </c:pt>
                <c:pt idx="1346">
                  <c:v>33922</c:v>
                </c:pt>
                <c:pt idx="1347">
                  <c:v>33929</c:v>
                </c:pt>
                <c:pt idx="1348">
                  <c:v>33936</c:v>
                </c:pt>
                <c:pt idx="1349">
                  <c:v>33943</c:v>
                </c:pt>
                <c:pt idx="1350">
                  <c:v>33950</c:v>
                </c:pt>
                <c:pt idx="1351">
                  <c:v>33957</c:v>
                </c:pt>
                <c:pt idx="1352">
                  <c:v>33964</c:v>
                </c:pt>
                <c:pt idx="1353">
                  <c:v>33971</c:v>
                </c:pt>
                <c:pt idx="1354">
                  <c:v>33978</c:v>
                </c:pt>
                <c:pt idx="1355">
                  <c:v>33985</c:v>
                </c:pt>
                <c:pt idx="1356">
                  <c:v>33992</c:v>
                </c:pt>
                <c:pt idx="1357">
                  <c:v>33999</c:v>
                </c:pt>
                <c:pt idx="1358">
                  <c:v>34006</c:v>
                </c:pt>
                <c:pt idx="1359">
                  <c:v>34013</c:v>
                </c:pt>
                <c:pt idx="1360">
                  <c:v>34020</c:v>
                </c:pt>
                <c:pt idx="1361">
                  <c:v>34027</c:v>
                </c:pt>
                <c:pt idx="1362">
                  <c:v>34034</c:v>
                </c:pt>
                <c:pt idx="1363">
                  <c:v>34041</c:v>
                </c:pt>
                <c:pt idx="1364">
                  <c:v>34048</c:v>
                </c:pt>
                <c:pt idx="1365">
                  <c:v>34055</c:v>
                </c:pt>
                <c:pt idx="1366">
                  <c:v>34062</c:v>
                </c:pt>
                <c:pt idx="1367">
                  <c:v>34069</c:v>
                </c:pt>
                <c:pt idx="1368">
                  <c:v>34076</c:v>
                </c:pt>
                <c:pt idx="1369">
                  <c:v>34083</c:v>
                </c:pt>
                <c:pt idx="1370">
                  <c:v>34090</c:v>
                </c:pt>
                <c:pt idx="1371">
                  <c:v>34097</c:v>
                </c:pt>
                <c:pt idx="1372">
                  <c:v>34104</c:v>
                </c:pt>
                <c:pt idx="1373">
                  <c:v>34111</c:v>
                </c:pt>
                <c:pt idx="1374">
                  <c:v>34118</c:v>
                </c:pt>
                <c:pt idx="1375">
                  <c:v>34125</c:v>
                </c:pt>
                <c:pt idx="1376">
                  <c:v>34132</c:v>
                </c:pt>
                <c:pt idx="1377">
                  <c:v>34139</c:v>
                </c:pt>
                <c:pt idx="1378">
                  <c:v>34146</c:v>
                </c:pt>
                <c:pt idx="1379">
                  <c:v>34153</c:v>
                </c:pt>
                <c:pt idx="1380">
                  <c:v>34160</c:v>
                </c:pt>
                <c:pt idx="1381">
                  <c:v>34167</c:v>
                </c:pt>
                <c:pt idx="1382">
                  <c:v>34174</c:v>
                </c:pt>
                <c:pt idx="1383">
                  <c:v>34181</c:v>
                </c:pt>
                <c:pt idx="1384">
                  <c:v>34188</c:v>
                </c:pt>
                <c:pt idx="1385">
                  <c:v>34195</c:v>
                </c:pt>
                <c:pt idx="1386">
                  <c:v>34202</c:v>
                </c:pt>
                <c:pt idx="1387">
                  <c:v>34209</c:v>
                </c:pt>
                <c:pt idx="1388">
                  <c:v>34216</c:v>
                </c:pt>
                <c:pt idx="1389">
                  <c:v>34223</c:v>
                </c:pt>
                <c:pt idx="1390">
                  <c:v>34230</c:v>
                </c:pt>
                <c:pt idx="1391">
                  <c:v>34237</c:v>
                </c:pt>
                <c:pt idx="1392">
                  <c:v>34244</c:v>
                </c:pt>
                <c:pt idx="1393">
                  <c:v>34251</c:v>
                </c:pt>
                <c:pt idx="1394">
                  <c:v>34258</c:v>
                </c:pt>
                <c:pt idx="1395">
                  <c:v>34265</c:v>
                </c:pt>
                <c:pt idx="1396">
                  <c:v>34272</c:v>
                </c:pt>
                <c:pt idx="1397">
                  <c:v>34279</c:v>
                </c:pt>
                <c:pt idx="1398">
                  <c:v>34286</c:v>
                </c:pt>
                <c:pt idx="1399">
                  <c:v>34293</c:v>
                </c:pt>
                <c:pt idx="1400">
                  <c:v>34300</c:v>
                </c:pt>
                <c:pt idx="1401">
                  <c:v>34307</c:v>
                </c:pt>
                <c:pt idx="1402">
                  <c:v>34314</c:v>
                </c:pt>
                <c:pt idx="1403">
                  <c:v>34321</c:v>
                </c:pt>
                <c:pt idx="1404">
                  <c:v>34328</c:v>
                </c:pt>
                <c:pt idx="1405">
                  <c:v>34335</c:v>
                </c:pt>
                <c:pt idx="1406">
                  <c:v>34342</c:v>
                </c:pt>
                <c:pt idx="1407">
                  <c:v>34349</c:v>
                </c:pt>
                <c:pt idx="1408">
                  <c:v>34356</c:v>
                </c:pt>
                <c:pt idx="1409">
                  <c:v>34363</c:v>
                </c:pt>
                <c:pt idx="1410">
                  <c:v>34370</c:v>
                </c:pt>
                <c:pt idx="1411">
                  <c:v>34377</c:v>
                </c:pt>
                <c:pt idx="1412">
                  <c:v>34384</c:v>
                </c:pt>
                <c:pt idx="1413">
                  <c:v>34391</c:v>
                </c:pt>
                <c:pt idx="1414">
                  <c:v>34398</c:v>
                </c:pt>
                <c:pt idx="1415">
                  <c:v>34405</c:v>
                </c:pt>
                <c:pt idx="1416">
                  <c:v>34412</c:v>
                </c:pt>
                <c:pt idx="1417">
                  <c:v>34419</c:v>
                </c:pt>
                <c:pt idx="1418">
                  <c:v>34426</c:v>
                </c:pt>
                <c:pt idx="1419">
                  <c:v>34433</c:v>
                </c:pt>
                <c:pt idx="1420">
                  <c:v>34440</c:v>
                </c:pt>
                <c:pt idx="1421">
                  <c:v>34447</c:v>
                </c:pt>
                <c:pt idx="1422">
                  <c:v>34454</c:v>
                </c:pt>
                <c:pt idx="1423">
                  <c:v>34461</c:v>
                </c:pt>
                <c:pt idx="1424">
                  <c:v>34468</c:v>
                </c:pt>
                <c:pt idx="1425">
                  <c:v>34475</c:v>
                </c:pt>
                <c:pt idx="1426">
                  <c:v>34482</c:v>
                </c:pt>
                <c:pt idx="1427">
                  <c:v>34489</c:v>
                </c:pt>
                <c:pt idx="1428">
                  <c:v>34496</c:v>
                </c:pt>
                <c:pt idx="1429">
                  <c:v>34503</c:v>
                </c:pt>
                <c:pt idx="1430">
                  <c:v>34510</c:v>
                </c:pt>
                <c:pt idx="1431">
                  <c:v>34517</c:v>
                </c:pt>
                <c:pt idx="1432">
                  <c:v>34524</c:v>
                </c:pt>
                <c:pt idx="1433">
                  <c:v>34531</c:v>
                </c:pt>
                <c:pt idx="1434">
                  <c:v>34538</c:v>
                </c:pt>
                <c:pt idx="1435">
                  <c:v>34545</c:v>
                </c:pt>
                <c:pt idx="1436">
                  <c:v>34552</c:v>
                </c:pt>
                <c:pt idx="1437">
                  <c:v>34559</c:v>
                </c:pt>
                <c:pt idx="1438">
                  <c:v>34566</c:v>
                </c:pt>
                <c:pt idx="1439">
                  <c:v>34573</c:v>
                </c:pt>
                <c:pt idx="1440">
                  <c:v>34580</c:v>
                </c:pt>
                <c:pt idx="1441">
                  <c:v>34587</c:v>
                </c:pt>
                <c:pt idx="1442">
                  <c:v>34594</c:v>
                </c:pt>
                <c:pt idx="1443">
                  <c:v>34601</c:v>
                </c:pt>
                <c:pt idx="1444">
                  <c:v>34608</c:v>
                </c:pt>
                <c:pt idx="1445">
                  <c:v>34615</c:v>
                </c:pt>
                <c:pt idx="1446">
                  <c:v>34622</c:v>
                </c:pt>
                <c:pt idx="1447">
                  <c:v>34629</c:v>
                </c:pt>
                <c:pt idx="1448">
                  <c:v>34636</c:v>
                </c:pt>
                <c:pt idx="1449">
                  <c:v>34643</c:v>
                </c:pt>
                <c:pt idx="1450">
                  <c:v>34650</c:v>
                </c:pt>
                <c:pt idx="1451">
                  <c:v>34657</c:v>
                </c:pt>
                <c:pt idx="1452">
                  <c:v>34664</c:v>
                </c:pt>
                <c:pt idx="1453">
                  <c:v>34671</c:v>
                </c:pt>
                <c:pt idx="1454">
                  <c:v>34678</c:v>
                </c:pt>
                <c:pt idx="1455">
                  <c:v>34685</c:v>
                </c:pt>
                <c:pt idx="1456">
                  <c:v>34692</c:v>
                </c:pt>
                <c:pt idx="1457">
                  <c:v>34699</c:v>
                </c:pt>
                <c:pt idx="1458">
                  <c:v>34706</c:v>
                </c:pt>
                <c:pt idx="1459">
                  <c:v>34713</c:v>
                </c:pt>
                <c:pt idx="1460">
                  <c:v>34720</c:v>
                </c:pt>
                <c:pt idx="1461">
                  <c:v>34727</c:v>
                </c:pt>
                <c:pt idx="1462">
                  <c:v>34734</c:v>
                </c:pt>
                <c:pt idx="1463">
                  <c:v>34741</c:v>
                </c:pt>
                <c:pt idx="1464">
                  <c:v>34748</c:v>
                </c:pt>
                <c:pt idx="1465">
                  <c:v>34755</c:v>
                </c:pt>
                <c:pt idx="1466">
                  <c:v>34762</c:v>
                </c:pt>
                <c:pt idx="1467">
                  <c:v>34769</c:v>
                </c:pt>
                <c:pt idx="1468">
                  <c:v>34776</c:v>
                </c:pt>
                <c:pt idx="1469">
                  <c:v>34783</c:v>
                </c:pt>
                <c:pt idx="1470">
                  <c:v>34790</c:v>
                </c:pt>
                <c:pt idx="1471">
                  <c:v>34797</c:v>
                </c:pt>
                <c:pt idx="1472">
                  <c:v>34804</c:v>
                </c:pt>
                <c:pt idx="1473">
                  <c:v>34811</c:v>
                </c:pt>
                <c:pt idx="1474">
                  <c:v>34818</c:v>
                </c:pt>
                <c:pt idx="1475">
                  <c:v>34825</c:v>
                </c:pt>
                <c:pt idx="1476">
                  <c:v>34832</c:v>
                </c:pt>
                <c:pt idx="1477">
                  <c:v>34839</c:v>
                </c:pt>
                <c:pt idx="1478">
                  <c:v>34846</c:v>
                </c:pt>
                <c:pt idx="1479">
                  <c:v>34853</c:v>
                </c:pt>
                <c:pt idx="1480">
                  <c:v>34860</c:v>
                </c:pt>
                <c:pt idx="1481">
                  <c:v>34867</c:v>
                </c:pt>
                <c:pt idx="1482">
                  <c:v>34874</c:v>
                </c:pt>
                <c:pt idx="1483">
                  <c:v>34881</c:v>
                </c:pt>
                <c:pt idx="1484">
                  <c:v>34888</c:v>
                </c:pt>
                <c:pt idx="1485">
                  <c:v>34895</c:v>
                </c:pt>
                <c:pt idx="1486">
                  <c:v>34902</c:v>
                </c:pt>
                <c:pt idx="1487">
                  <c:v>34909</c:v>
                </c:pt>
                <c:pt idx="1488">
                  <c:v>34916</c:v>
                </c:pt>
                <c:pt idx="1489">
                  <c:v>34923</c:v>
                </c:pt>
                <c:pt idx="1490">
                  <c:v>34930</c:v>
                </c:pt>
                <c:pt idx="1491">
                  <c:v>34937</c:v>
                </c:pt>
                <c:pt idx="1492">
                  <c:v>34944</c:v>
                </c:pt>
                <c:pt idx="1493">
                  <c:v>34951</c:v>
                </c:pt>
                <c:pt idx="1494">
                  <c:v>34958</c:v>
                </c:pt>
                <c:pt idx="1495">
                  <c:v>34965</c:v>
                </c:pt>
                <c:pt idx="1496">
                  <c:v>34972</c:v>
                </c:pt>
                <c:pt idx="1497">
                  <c:v>34979</c:v>
                </c:pt>
                <c:pt idx="1498">
                  <c:v>34986</c:v>
                </c:pt>
                <c:pt idx="1499">
                  <c:v>34993</c:v>
                </c:pt>
                <c:pt idx="1500">
                  <c:v>35000</c:v>
                </c:pt>
                <c:pt idx="1501">
                  <c:v>35007</c:v>
                </c:pt>
                <c:pt idx="1502">
                  <c:v>35014</c:v>
                </c:pt>
                <c:pt idx="1503">
                  <c:v>35021</c:v>
                </c:pt>
                <c:pt idx="1504">
                  <c:v>35028</c:v>
                </c:pt>
                <c:pt idx="1505">
                  <c:v>35035</c:v>
                </c:pt>
                <c:pt idx="1506">
                  <c:v>35042</c:v>
                </c:pt>
                <c:pt idx="1507">
                  <c:v>35049</c:v>
                </c:pt>
                <c:pt idx="1508">
                  <c:v>35056</c:v>
                </c:pt>
                <c:pt idx="1509">
                  <c:v>35063</c:v>
                </c:pt>
                <c:pt idx="1510">
                  <c:v>35070</c:v>
                </c:pt>
                <c:pt idx="1511">
                  <c:v>35077</c:v>
                </c:pt>
                <c:pt idx="1512">
                  <c:v>35084</c:v>
                </c:pt>
                <c:pt idx="1513">
                  <c:v>35091</c:v>
                </c:pt>
                <c:pt idx="1514">
                  <c:v>35098</c:v>
                </c:pt>
                <c:pt idx="1515">
                  <c:v>35105</c:v>
                </c:pt>
                <c:pt idx="1516">
                  <c:v>35112</c:v>
                </c:pt>
                <c:pt idx="1517">
                  <c:v>35119</c:v>
                </c:pt>
                <c:pt idx="1518">
                  <c:v>35126</c:v>
                </c:pt>
                <c:pt idx="1519">
                  <c:v>35133</c:v>
                </c:pt>
                <c:pt idx="1520">
                  <c:v>35140</c:v>
                </c:pt>
                <c:pt idx="1521">
                  <c:v>35147</c:v>
                </c:pt>
                <c:pt idx="1522">
                  <c:v>35154</c:v>
                </c:pt>
                <c:pt idx="1523">
                  <c:v>35161</c:v>
                </c:pt>
                <c:pt idx="1524">
                  <c:v>35168</c:v>
                </c:pt>
                <c:pt idx="1525">
                  <c:v>35175</c:v>
                </c:pt>
                <c:pt idx="1526">
                  <c:v>35182</c:v>
                </c:pt>
                <c:pt idx="1527">
                  <c:v>35189</c:v>
                </c:pt>
                <c:pt idx="1528">
                  <c:v>35196</c:v>
                </c:pt>
                <c:pt idx="1529">
                  <c:v>35203</c:v>
                </c:pt>
                <c:pt idx="1530">
                  <c:v>35210</c:v>
                </c:pt>
                <c:pt idx="1531">
                  <c:v>35217</c:v>
                </c:pt>
                <c:pt idx="1532">
                  <c:v>35224</c:v>
                </c:pt>
                <c:pt idx="1533">
                  <c:v>35231</c:v>
                </c:pt>
                <c:pt idx="1534">
                  <c:v>35238</c:v>
                </c:pt>
                <c:pt idx="1535">
                  <c:v>35245</c:v>
                </c:pt>
                <c:pt idx="1536">
                  <c:v>35252</c:v>
                </c:pt>
                <c:pt idx="1537">
                  <c:v>35259</c:v>
                </c:pt>
                <c:pt idx="1538">
                  <c:v>35266</c:v>
                </c:pt>
                <c:pt idx="1539">
                  <c:v>35273</c:v>
                </c:pt>
                <c:pt idx="1540">
                  <c:v>35280</c:v>
                </c:pt>
                <c:pt idx="1541">
                  <c:v>35287</c:v>
                </c:pt>
                <c:pt idx="1542">
                  <c:v>35294</c:v>
                </c:pt>
                <c:pt idx="1543">
                  <c:v>35301</c:v>
                </c:pt>
                <c:pt idx="1544">
                  <c:v>35308</c:v>
                </c:pt>
                <c:pt idx="1545">
                  <c:v>35315</c:v>
                </c:pt>
                <c:pt idx="1546">
                  <c:v>35322</c:v>
                </c:pt>
                <c:pt idx="1547">
                  <c:v>35329</c:v>
                </c:pt>
                <c:pt idx="1548">
                  <c:v>35336</c:v>
                </c:pt>
                <c:pt idx="1549">
                  <c:v>35343</c:v>
                </c:pt>
                <c:pt idx="1550">
                  <c:v>35350</c:v>
                </c:pt>
                <c:pt idx="1551">
                  <c:v>35357</c:v>
                </c:pt>
                <c:pt idx="1552">
                  <c:v>35364</c:v>
                </c:pt>
                <c:pt idx="1553">
                  <c:v>35371</c:v>
                </c:pt>
                <c:pt idx="1554">
                  <c:v>35378</c:v>
                </c:pt>
                <c:pt idx="1555">
                  <c:v>35385</c:v>
                </c:pt>
                <c:pt idx="1556">
                  <c:v>35392</c:v>
                </c:pt>
                <c:pt idx="1557">
                  <c:v>35399</c:v>
                </c:pt>
                <c:pt idx="1558">
                  <c:v>35406</c:v>
                </c:pt>
                <c:pt idx="1559">
                  <c:v>35413</c:v>
                </c:pt>
                <c:pt idx="1560">
                  <c:v>35420</c:v>
                </c:pt>
                <c:pt idx="1561">
                  <c:v>35427</c:v>
                </c:pt>
                <c:pt idx="1562">
                  <c:v>35434</c:v>
                </c:pt>
                <c:pt idx="1563">
                  <c:v>35441</c:v>
                </c:pt>
                <c:pt idx="1564">
                  <c:v>35448</c:v>
                </c:pt>
                <c:pt idx="1565">
                  <c:v>35455</c:v>
                </c:pt>
                <c:pt idx="1566">
                  <c:v>35462</c:v>
                </c:pt>
                <c:pt idx="1567">
                  <c:v>35469</c:v>
                </c:pt>
                <c:pt idx="1568">
                  <c:v>35476</c:v>
                </c:pt>
                <c:pt idx="1569">
                  <c:v>35483</c:v>
                </c:pt>
                <c:pt idx="1570">
                  <c:v>35490</c:v>
                </c:pt>
                <c:pt idx="1571">
                  <c:v>35497</c:v>
                </c:pt>
                <c:pt idx="1572">
                  <c:v>35504</c:v>
                </c:pt>
                <c:pt idx="1573">
                  <c:v>35511</c:v>
                </c:pt>
                <c:pt idx="1574">
                  <c:v>35518</c:v>
                </c:pt>
                <c:pt idx="1575">
                  <c:v>35525</c:v>
                </c:pt>
                <c:pt idx="1576">
                  <c:v>35532</c:v>
                </c:pt>
                <c:pt idx="1577">
                  <c:v>35539</c:v>
                </c:pt>
                <c:pt idx="1578">
                  <c:v>35546</c:v>
                </c:pt>
                <c:pt idx="1579">
                  <c:v>35553</c:v>
                </c:pt>
                <c:pt idx="1580">
                  <c:v>35560</c:v>
                </c:pt>
                <c:pt idx="1581">
                  <c:v>35567</c:v>
                </c:pt>
                <c:pt idx="1582">
                  <c:v>35574</c:v>
                </c:pt>
                <c:pt idx="1583">
                  <c:v>35581</c:v>
                </c:pt>
                <c:pt idx="1584">
                  <c:v>35588</c:v>
                </c:pt>
                <c:pt idx="1585">
                  <c:v>35595</c:v>
                </c:pt>
                <c:pt idx="1586">
                  <c:v>35602</c:v>
                </c:pt>
                <c:pt idx="1587">
                  <c:v>35609</c:v>
                </c:pt>
                <c:pt idx="1588">
                  <c:v>35616</c:v>
                </c:pt>
                <c:pt idx="1589">
                  <c:v>35623</c:v>
                </c:pt>
                <c:pt idx="1590">
                  <c:v>35630</c:v>
                </c:pt>
                <c:pt idx="1591">
                  <c:v>35637</c:v>
                </c:pt>
                <c:pt idx="1592">
                  <c:v>35644</c:v>
                </c:pt>
                <c:pt idx="1593">
                  <c:v>35651</c:v>
                </c:pt>
                <c:pt idx="1594">
                  <c:v>35658</c:v>
                </c:pt>
                <c:pt idx="1595">
                  <c:v>35665</c:v>
                </c:pt>
                <c:pt idx="1596">
                  <c:v>35672</c:v>
                </c:pt>
                <c:pt idx="1597">
                  <c:v>35679</c:v>
                </c:pt>
                <c:pt idx="1598">
                  <c:v>35686</c:v>
                </c:pt>
                <c:pt idx="1599">
                  <c:v>35693</c:v>
                </c:pt>
                <c:pt idx="1600">
                  <c:v>35700</c:v>
                </c:pt>
                <c:pt idx="1601">
                  <c:v>35707</c:v>
                </c:pt>
                <c:pt idx="1602">
                  <c:v>35714</c:v>
                </c:pt>
                <c:pt idx="1603">
                  <c:v>35721</c:v>
                </c:pt>
                <c:pt idx="1604">
                  <c:v>35728</c:v>
                </c:pt>
                <c:pt idx="1605">
                  <c:v>35735</c:v>
                </c:pt>
                <c:pt idx="1606">
                  <c:v>35742</c:v>
                </c:pt>
                <c:pt idx="1607">
                  <c:v>35749</c:v>
                </c:pt>
                <c:pt idx="1608">
                  <c:v>35756</c:v>
                </c:pt>
                <c:pt idx="1609">
                  <c:v>35763</c:v>
                </c:pt>
                <c:pt idx="1610">
                  <c:v>35770</c:v>
                </c:pt>
                <c:pt idx="1611">
                  <c:v>35777</c:v>
                </c:pt>
                <c:pt idx="1612">
                  <c:v>35784</c:v>
                </c:pt>
                <c:pt idx="1613">
                  <c:v>35791</c:v>
                </c:pt>
                <c:pt idx="1614">
                  <c:v>35798</c:v>
                </c:pt>
                <c:pt idx="1615">
                  <c:v>35805</c:v>
                </c:pt>
                <c:pt idx="1616">
                  <c:v>35812</c:v>
                </c:pt>
                <c:pt idx="1617">
                  <c:v>35819</c:v>
                </c:pt>
                <c:pt idx="1618">
                  <c:v>35826</c:v>
                </c:pt>
                <c:pt idx="1619">
                  <c:v>35833</c:v>
                </c:pt>
                <c:pt idx="1620">
                  <c:v>35840</c:v>
                </c:pt>
                <c:pt idx="1621">
                  <c:v>35847</c:v>
                </c:pt>
                <c:pt idx="1622">
                  <c:v>35854</c:v>
                </c:pt>
                <c:pt idx="1623">
                  <c:v>35861</c:v>
                </c:pt>
                <c:pt idx="1624">
                  <c:v>35868</c:v>
                </c:pt>
                <c:pt idx="1625">
                  <c:v>35875</c:v>
                </c:pt>
                <c:pt idx="1626">
                  <c:v>35882</c:v>
                </c:pt>
                <c:pt idx="1627">
                  <c:v>35889</c:v>
                </c:pt>
                <c:pt idx="1628">
                  <c:v>35896</c:v>
                </c:pt>
                <c:pt idx="1629">
                  <c:v>35903</c:v>
                </c:pt>
                <c:pt idx="1630">
                  <c:v>35910</c:v>
                </c:pt>
                <c:pt idx="1631">
                  <c:v>35917</c:v>
                </c:pt>
                <c:pt idx="1632">
                  <c:v>35924</c:v>
                </c:pt>
                <c:pt idx="1633">
                  <c:v>35931</c:v>
                </c:pt>
                <c:pt idx="1634">
                  <c:v>35938</c:v>
                </c:pt>
                <c:pt idx="1635">
                  <c:v>35945</c:v>
                </c:pt>
                <c:pt idx="1636">
                  <c:v>35952</c:v>
                </c:pt>
                <c:pt idx="1637">
                  <c:v>35959</c:v>
                </c:pt>
                <c:pt idx="1638">
                  <c:v>35966</c:v>
                </c:pt>
                <c:pt idx="1639">
                  <c:v>35973</c:v>
                </c:pt>
                <c:pt idx="1640">
                  <c:v>35980</c:v>
                </c:pt>
                <c:pt idx="1641">
                  <c:v>35987</c:v>
                </c:pt>
                <c:pt idx="1642">
                  <c:v>35994</c:v>
                </c:pt>
                <c:pt idx="1643">
                  <c:v>36001</c:v>
                </c:pt>
                <c:pt idx="1644">
                  <c:v>36008</c:v>
                </c:pt>
                <c:pt idx="1645">
                  <c:v>36015</c:v>
                </c:pt>
                <c:pt idx="1646">
                  <c:v>36022</c:v>
                </c:pt>
                <c:pt idx="1647">
                  <c:v>36029</c:v>
                </c:pt>
                <c:pt idx="1648">
                  <c:v>36036</c:v>
                </c:pt>
                <c:pt idx="1649">
                  <c:v>36043</c:v>
                </c:pt>
                <c:pt idx="1650">
                  <c:v>36050</c:v>
                </c:pt>
                <c:pt idx="1651">
                  <c:v>36057</c:v>
                </c:pt>
                <c:pt idx="1652">
                  <c:v>36064</c:v>
                </c:pt>
                <c:pt idx="1653">
                  <c:v>36071</c:v>
                </c:pt>
                <c:pt idx="1654">
                  <c:v>36078</c:v>
                </c:pt>
                <c:pt idx="1655">
                  <c:v>36085</c:v>
                </c:pt>
                <c:pt idx="1656">
                  <c:v>36092</c:v>
                </c:pt>
                <c:pt idx="1657">
                  <c:v>36099</c:v>
                </c:pt>
                <c:pt idx="1658">
                  <c:v>36106</c:v>
                </c:pt>
                <c:pt idx="1659">
                  <c:v>36113</c:v>
                </c:pt>
                <c:pt idx="1660">
                  <c:v>36120</c:v>
                </c:pt>
                <c:pt idx="1661">
                  <c:v>36127</c:v>
                </c:pt>
                <c:pt idx="1662">
                  <c:v>36134</c:v>
                </c:pt>
                <c:pt idx="1663">
                  <c:v>36141</c:v>
                </c:pt>
                <c:pt idx="1664">
                  <c:v>36148</c:v>
                </c:pt>
                <c:pt idx="1665">
                  <c:v>36155</c:v>
                </c:pt>
                <c:pt idx="1666">
                  <c:v>36162</c:v>
                </c:pt>
                <c:pt idx="1667">
                  <c:v>36169</c:v>
                </c:pt>
                <c:pt idx="1668">
                  <c:v>36176</c:v>
                </c:pt>
                <c:pt idx="1669">
                  <c:v>36183</c:v>
                </c:pt>
                <c:pt idx="1670">
                  <c:v>36190</c:v>
                </c:pt>
                <c:pt idx="1671">
                  <c:v>36197</c:v>
                </c:pt>
                <c:pt idx="1672">
                  <c:v>36204</c:v>
                </c:pt>
                <c:pt idx="1673">
                  <c:v>36211</c:v>
                </c:pt>
                <c:pt idx="1674">
                  <c:v>36218</c:v>
                </c:pt>
                <c:pt idx="1675">
                  <c:v>36225</c:v>
                </c:pt>
                <c:pt idx="1676">
                  <c:v>36232</c:v>
                </c:pt>
                <c:pt idx="1677">
                  <c:v>36239</c:v>
                </c:pt>
                <c:pt idx="1678">
                  <c:v>36246</c:v>
                </c:pt>
                <c:pt idx="1679">
                  <c:v>36253</c:v>
                </c:pt>
                <c:pt idx="1680">
                  <c:v>36260</c:v>
                </c:pt>
                <c:pt idx="1681">
                  <c:v>36267</c:v>
                </c:pt>
                <c:pt idx="1682">
                  <c:v>36274</c:v>
                </c:pt>
                <c:pt idx="1683">
                  <c:v>36281</c:v>
                </c:pt>
                <c:pt idx="1684">
                  <c:v>36288</c:v>
                </c:pt>
                <c:pt idx="1685">
                  <c:v>36295</c:v>
                </c:pt>
                <c:pt idx="1686">
                  <c:v>36302</c:v>
                </c:pt>
                <c:pt idx="1687">
                  <c:v>36309</c:v>
                </c:pt>
                <c:pt idx="1688">
                  <c:v>36316</c:v>
                </c:pt>
                <c:pt idx="1689">
                  <c:v>36323</c:v>
                </c:pt>
                <c:pt idx="1690">
                  <c:v>36330</c:v>
                </c:pt>
                <c:pt idx="1691">
                  <c:v>36337</c:v>
                </c:pt>
                <c:pt idx="1692">
                  <c:v>36344</c:v>
                </c:pt>
                <c:pt idx="1693">
                  <c:v>36351</c:v>
                </c:pt>
                <c:pt idx="1694">
                  <c:v>36358</c:v>
                </c:pt>
                <c:pt idx="1695">
                  <c:v>36365</c:v>
                </c:pt>
                <c:pt idx="1696">
                  <c:v>36372</c:v>
                </c:pt>
                <c:pt idx="1697">
                  <c:v>36379</c:v>
                </c:pt>
                <c:pt idx="1698">
                  <c:v>36386</c:v>
                </c:pt>
                <c:pt idx="1699">
                  <c:v>36393</c:v>
                </c:pt>
                <c:pt idx="1700">
                  <c:v>36400</c:v>
                </c:pt>
                <c:pt idx="1701">
                  <c:v>36407</c:v>
                </c:pt>
                <c:pt idx="1702">
                  <c:v>36414</c:v>
                </c:pt>
                <c:pt idx="1703">
                  <c:v>36421</c:v>
                </c:pt>
                <c:pt idx="1704">
                  <c:v>36428</c:v>
                </c:pt>
                <c:pt idx="1705">
                  <c:v>36435</c:v>
                </c:pt>
                <c:pt idx="1706">
                  <c:v>36442</c:v>
                </c:pt>
                <c:pt idx="1707">
                  <c:v>36449</c:v>
                </c:pt>
                <c:pt idx="1708">
                  <c:v>36456</c:v>
                </c:pt>
                <c:pt idx="1709">
                  <c:v>36463</c:v>
                </c:pt>
                <c:pt idx="1710">
                  <c:v>36470</c:v>
                </c:pt>
                <c:pt idx="1711">
                  <c:v>36477</c:v>
                </c:pt>
                <c:pt idx="1712">
                  <c:v>36484</c:v>
                </c:pt>
                <c:pt idx="1713">
                  <c:v>36491</c:v>
                </c:pt>
                <c:pt idx="1714">
                  <c:v>36498</c:v>
                </c:pt>
                <c:pt idx="1715">
                  <c:v>36505</c:v>
                </c:pt>
                <c:pt idx="1716">
                  <c:v>36512</c:v>
                </c:pt>
                <c:pt idx="1717">
                  <c:v>36519</c:v>
                </c:pt>
                <c:pt idx="1718">
                  <c:v>36526</c:v>
                </c:pt>
                <c:pt idx="1719">
                  <c:v>36533</c:v>
                </c:pt>
                <c:pt idx="1720">
                  <c:v>36540</c:v>
                </c:pt>
                <c:pt idx="1721">
                  <c:v>36547</c:v>
                </c:pt>
                <c:pt idx="1722">
                  <c:v>36554</c:v>
                </c:pt>
                <c:pt idx="1723">
                  <c:v>36561</c:v>
                </c:pt>
                <c:pt idx="1724">
                  <c:v>36568</c:v>
                </c:pt>
                <c:pt idx="1725">
                  <c:v>36575</c:v>
                </c:pt>
                <c:pt idx="1726">
                  <c:v>36582</c:v>
                </c:pt>
                <c:pt idx="1727">
                  <c:v>36589</c:v>
                </c:pt>
                <c:pt idx="1728">
                  <c:v>36596</c:v>
                </c:pt>
                <c:pt idx="1729">
                  <c:v>36603</c:v>
                </c:pt>
                <c:pt idx="1730">
                  <c:v>36610</c:v>
                </c:pt>
                <c:pt idx="1731">
                  <c:v>36617</c:v>
                </c:pt>
                <c:pt idx="1732">
                  <c:v>36624</c:v>
                </c:pt>
                <c:pt idx="1733">
                  <c:v>36631</c:v>
                </c:pt>
                <c:pt idx="1734">
                  <c:v>36638</c:v>
                </c:pt>
                <c:pt idx="1735">
                  <c:v>36645</c:v>
                </c:pt>
                <c:pt idx="1736">
                  <c:v>36652</c:v>
                </c:pt>
                <c:pt idx="1737">
                  <c:v>36659</c:v>
                </c:pt>
                <c:pt idx="1738">
                  <c:v>36666</c:v>
                </c:pt>
                <c:pt idx="1739">
                  <c:v>36673</c:v>
                </c:pt>
                <c:pt idx="1740">
                  <c:v>36680</c:v>
                </c:pt>
                <c:pt idx="1741">
                  <c:v>36687</c:v>
                </c:pt>
                <c:pt idx="1742">
                  <c:v>36694</c:v>
                </c:pt>
                <c:pt idx="1743">
                  <c:v>36701</c:v>
                </c:pt>
                <c:pt idx="1744">
                  <c:v>36708</c:v>
                </c:pt>
                <c:pt idx="1745">
                  <c:v>36715</c:v>
                </c:pt>
                <c:pt idx="1746">
                  <c:v>36722</c:v>
                </c:pt>
                <c:pt idx="1747">
                  <c:v>36729</c:v>
                </c:pt>
                <c:pt idx="1748">
                  <c:v>36736</c:v>
                </c:pt>
                <c:pt idx="1749">
                  <c:v>36743</c:v>
                </c:pt>
                <c:pt idx="1750">
                  <c:v>36750</c:v>
                </c:pt>
                <c:pt idx="1751">
                  <c:v>36757</c:v>
                </c:pt>
                <c:pt idx="1752">
                  <c:v>36764</c:v>
                </c:pt>
                <c:pt idx="1753">
                  <c:v>36771</c:v>
                </c:pt>
                <c:pt idx="1754">
                  <c:v>36778</c:v>
                </c:pt>
                <c:pt idx="1755">
                  <c:v>36785</c:v>
                </c:pt>
                <c:pt idx="1756">
                  <c:v>36792</c:v>
                </c:pt>
                <c:pt idx="1757">
                  <c:v>36799</c:v>
                </c:pt>
                <c:pt idx="1758">
                  <c:v>36806</c:v>
                </c:pt>
                <c:pt idx="1759">
                  <c:v>36813</c:v>
                </c:pt>
                <c:pt idx="1760">
                  <c:v>36820</c:v>
                </c:pt>
                <c:pt idx="1761">
                  <c:v>36827</c:v>
                </c:pt>
                <c:pt idx="1762">
                  <c:v>36834</c:v>
                </c:pt>
                <c:pt idx="1763">
                  <c:v>36841</c:v>
                </c:pt>
                <c:pt idx="1764">
                  <c:v>36848</c:v>
                </c:pt>
                <c:pt idx="1765">
                  <c:v>36855</c:v>
                </c:pt>
                <c:pt idx="1766">
                  <c:v>36862</c:v>
                </c:pt>
                <c:pt idx="1767">
                  <c:v>36869</c:v>
                </c:pt>
                <c:pt idx="1768">
                  <c:v>36876</c:v>
                </c:pt>
                <c:pt idx="1769">
                  <c:v>36883</c:v>
                </c:pt>
                <c:pt idx="1770">
                  <c:v>36890</c:v>
                </c:pt>
                <c:pt idx="1771">
                  <c:v>36897</c:v>
                </c:pt>
                <c:pt idx="1772">
                  <c:v>36904</c:v>
                </c:pt>
                <c:pt idx="1773">
                  <c:v>36911</c:v>
                </c:pt>
                <c:pt idx="1774">
                  <c:v>36918</c:v>
                </c:pt>
                <c:pt idx="1775">
                  <c:v>36925</c:v>
                </c:pt>
                <c:pt idx="1776">
                  <c:v>36932</c:v>
                </c:pt>
                <c:pt idx="1777">
                  <c:v>36939</c:v>
                </c:pt>
                <c:pt idx="1778">
                  <c:v>36946</c:v>
                </c:pt>
                <c:pt idx="1779">
                  <c:v>36953</c:v>
                </c:pt>
                <c:pt idx="1780">
                  <c:v>36960</c:v>
                </c:pt>
                <c:pt idx="1781">
                  <c:v>36967</c:v>
                </c:pt>
                <c:pt idx="1782">
                  <c:v>36974</c:v>
                </c:pt>
                <c:pt idx="1783">
                  <c:v>36981</c:v>
                </c:pt>
                <c:pt idx="1784">
                  <c:v>36988</c:v>
                </c:pt>
                <c:pt idx="1785">
                  <c:v>36995</c:v>
                </c:pt>
                <c:pt idx="1786">
                  <c:v>37002</c:v>
                </c:pt>
                <c:pt idx="1787">
                  <c:v>37009</c:v>
                </c:pt>
                <c:pt idx="1788">
                  <c:v>37016</c:v>
                </c:pt>
                <c:pt idx="1789">
                  <c:v>37023</c:v>
                </c:pt>
                <c:pt idx="1790">
                  <c:v>37030</c:v>
                </c:pt>
                <c:pt idx="1791">
                  <c:v>37037</c:v>
                </c:pt>
                <c:pt idx="1792">
                  <c:v>37044</c:v>
                </c:pt>
                <c:pt idx="1793">
                  <c:v>37051</c:v>
                </c:pt>
                <c:pt idx="1794">
                  <c:v>37058</c:v>
                </c:pt>
                <c:pt idx="1795">
                  <c:v>37065</c:v>
                </c:pt>
                <c:pt idx="1796">
                  <c:v>37072</c:v>
                </c:pt>
                <c:pt idx="1797">
                  <c:v>37079</c:v>
                </c:pt>
                <c:pt idx="1798">
                  <c:v>37086</c:v>
                </c:pt>
                <c:pt idx="1799">
                  <c:v>37093</c:v>
                </c:pt>
                <c:pt idx="1800">
                  <c:v>37100</c:v>
                </c:pt>
                <c:pt idx="1801">
                  <c:v>37107</c:v>
                </c:pt>
                <c:pt idx="1802">
                  <c:v>37114</c:v>
                </c:pt>
                <c:pt idx="1803">
                  <c:v>37121</c:v>
                </c:pt>
                <c:pt idx="1804">
                  <c:v>37128</c:v>
                </c:pt>
                <c:pt idx="1805">
                  <c:v>37135</c:v>
                </c:pt>
                <c:pt idx="1806">
                  <c:v>37142</c:v>
                </c:pt>
                <c:pt idx="1807">
                  <c:v>37149</c:v>
                </c:pt>
                <c:pt idx="1808">
                  <c:v>37156</c:v>
                </c:pt>
                <c:pt idx="1809">
                  <c:v>37163</c:v>
                </c:pt>
                <c:pt idx="1810">
                  <c:v>37170</c:v>
                </c:pt>
                <c:pt idx="1811">
                  <c:v>37177</c:v>
                </c:pt>
                <c:pt idx="1812">
                  <c:v>37184</c:v>
                </c:pt>
                <c:pt idx="1813">
                  <c:v>37191</c:v>
                </c:pt>
                <c:pt idx="1814">
                  <c:v>37198</c:v>
                </c:pt>
                <c:pt idx="1815">
                  <c:v>37205</c:v>
                </c:pt>
                <c:pt idx="1816">
                  <c:v>37212</c:v>
                </c:pt>
                <c:pt idx="1817">
                  <c:v>37219</c:v>
                </c:pt>
                <c:pt idx="1818">
                  <c:v>37226</c:v>
                </c:pt>
                <c:pt idx="1819">
                  <c:v>37233</c:v>
                </c:pt>
                <c:pt idx="1820">
                  <c:v>37240</c:v>
                </c:pt>
                <c:pt idx="1821">
                  <c:v>37247</c:v>
                </c:pt>
                <c:pt idx="1822">
                  <c:v>37254</c:v>
                </c:pt>
                <c:pt idx="1823">
                  <c:v>37261</c:v>
                </c:pt>
                <c:pt idx="1824">
                  <c:v>37268</c:v>
                </c:pt>
                <c:pt idx="1825">
                  <c:v>37275</c:v>
                </c:pt>
                <c:pt idx="1826">
                  <c:v>37282</c:v>
                </c:pt>
                <c:pt idx="1827">
                  <c:v>37289</c:v>
                </c:pt>
                <c:pt idx="1828">
                  <c:v>37296</c:v>
                </c:pt>
                <c:pt idx="1829">
                  <c:v>37303</c:v>
                </c:pt>
                <c:pt idx="1830">
                  <c:v>37310</c:v>
                </c:pt>
                <c:pt idx="1831">
                  <c:v>37317</c:v>
                </c:pt>
                <c:pt idx="1832">
                  <c:v>37324</c:v>
                </c:pt>
                <c:pt idx="1833">
                  <c:v>37331</c:v>
                </c:pt>
                <c:pt idx="1834">
                  <c:v>37338</c:v>
                </c:pt>
                <c:pt idx="1835">
                  <c:v>37345</c:v>
                </c:pt>
                <c:pt idx="1836">
                  <c:v>37352</c:v>
                </c:pt>
                <c:pt idx="1837">
                  <c:v>37359</c:v>
                </c:pt>
                <c:pt idx="1838">
                  <c:v>37366</c:v>
                </c:pt>
                <c:pt idx="1839">
                  <c:v>37373</c:v>
                </c:pt>
                <c:pt idx="1840">
                  <c:v>37380</c:v>
                </c:pt>
                <c:pt idx="1841">
                  <c:v>37387</c:v>
                </c:pt>
                <c:pt idx="1842">
                  <c:v>37394</c:v>
                </c:pt>
                <c:pt idx="1843">
                  <c:v>37401</c:v>
                </c:pt>
                <c:pt idx="1844">
                  <c:v>37408</c:v>
                </c:pt>
                <c:pt idx="1845">
                  <c:v>37415</c:v>
                </c:pt>
                <c:pt idx="1846">
                  <c:v>37422</c:v>
                </c:pt>
                <c:pt idx="1847">
                  <c:v>37429</c:v>
                </c:pt>
                <c:pt idx="1848">
                  <c:v>37436</c:v>
                </c:pt>
                <c:pt idx="1849">
                  <c:v>37443</c:v>
                </c:pt>
                <c:pt idx="1850">
                  <c:v>37450</c:v>
                </c:pt>
                <c:pt idx="1851">
                  <c:v>37457</c:v>
                </c:pt>
                <c:pt idx="1852">
                  <c:v>37464</c:v>
                </c:pt>
                <c:pt idx="1853">
                  <c:v>37471</c:v>
                </c:pt>
                <c:pt idx="1854">
                  <c:v>37478</c:v>
                </c:pt>
                <c:pt idx="1855">
                  <c:v>37485</c:v>
                </c:pt>
                <c:pt idx="1856">
                  <c:v>37492</c:v>
                </c:pt>
                <c:pt idx="1857">
                  <c:v>37499</c:v>
                </c:pt>
                <c:pt idx="1858">
                  <c:v>37506</c:v>
                </c:pt>
                <c:pt idx="1859">
                  <c:v>37513</c:v>
                </c:pt>
                <c:pt idx="1860">
                  <c:v>37520</c:v>
                </c:pt>
                <c:pt idx="1861">
                  <c:v>37527</c:v>
                </c:pt>
                <c:pt idx="1862">
                  <c:v>37534</c:v>
                </c:pt>
                <c:pt idx="1863">
                  <c:v>37541</c:v>
                </c:pt>
                <c:pt idx="1864">
                  <c:v>37548</c:v>
                </c:pt>
                <c:pt idx="1865">
                  <c:v>37555</c:v>
                </c:pt>
                <c:pt idx="1866">
                  <c:v>37562</c:v>
                </c:pt>
                <c:pt idx="1867">
                  <c:v>37569</c:v>
                </c:pt>
                <c:pt idx="1868">
                  <c:v>37576</c:v>
                </c:pt>
                <c:pt idx="1869">
                  <c:v>37583</c:v>
                </c:pt>
                <c:pt idx="1870">
                  <c:v>37590</c:v>
                </c:pt>
                <c:pt idx="1871">
                  <c:v>37597</c:v>
                </c:pt>
                <c:pt idx="1872">
                  <c:v>37604</c:v>
                </c:pt>
                <c:pt idx="1873">
                  <c:v>37611</c:v>
                </c:pt>
                <c:pt idx="1874">
                  <c:v>37618</c:v>
                </c:pt>
                <c:pt idx="1875">
                  <c:v>37625</c:v>
                </c:pt>
                <c:pt idx="1876">
                  <c:v>37632</c:v>
                </c:pt>
                <c:pt idx="1877">
                  <c:v>37639</c:v>
                </c:pt>
                <c:pt idx="1878">
                  <c:v>37646</c:v>
                </c:pt>
                <c:pt idx="1879">
                  <c:v>37653</c:v>
                </c:pt>
                <c:pt idx="1880">
                  <c:v>37660</c:v>
                </c:pt>
                <c:pt idx="1881">
                  <c:v>37667</c:v>
                </c:pt>
                <c:pt idx="1882">
                  <c:v>37674</c:v>
                </c:pt>
                <c:pt idx="1883">
                  <c:v>37681</c:v>
                </c:pt>
                <c:pt idx="1884">
                  <c:v>37688</c:v>
                </c:pt>
                <c:pt idx="1885">
                  <c:v>37695</c:v>
                </c:pt>
                <c:pt idx="1886">
                  <c:v>37702</c:v>
                </c:pt>
                <c:pt idx="1887">
                  <c:v>37709</c:v>
                </c:pt>
                <c:pt idx="1888">
                  <c:v>37716</c:v>
                </c:pt>
                <c:pt idx="1889">
                  <c:v>37723</c:v>
                </c:pt>
                <c:pt idx="1890">
                  <c:v>37730</c:v>
                </c:pt>
                <c:pt idx="1891">
                  <c:v>37737</c:v>
                </c:pt>
                <c:pt idx="1892">
                  <c:v>37744</c:v>
                </c:pt>
                <c:pt idx="1893">
                  <c:v>37751</c:v>
                </c:pt>
                <c:pt idx="1894">
                  <c:v>37758</c:v>
                </c:pt>
                <c:pt idx="1895">
                  <c:v>37765</c:v>
                </c:pt>
                <c:pt idx="1896">
                  <c:v>37772</c:v>
                </c:pt>
                <c:pt idx="1897">
                  <c:v>37779</c:v>
                </c:pt>
                <c:pt idx="1898">
                  <c:v>37786</c:v>
                </c:pt>
                <c:pt idx="1899">
                  <c:v>37793</c:v>
                </c:pt>
                <c:pt idx="1900">
                  <c:v>37800</c:v>
                </c:pt>
                <c:pt idx="1901">
                  <c:v>37807</c:v>
                </c:pt>
                <c:pt idx="1902">
                  <c:v>37814</c:v>
                </c:pt>
                <c:pt idx="1903">
                  <c:v>37821</c:v>
                </c:pt>
                <c:pt idx="1904">
                  <c:v>37828</c:v>
                </c:pt>
                <c:pt idx="1905">
                  <c:v>37835</c:v>
                </c:pt>
                <c:pt idx="1906">
                  <c:v>37842</c:v>
                </c:pt>
                <c:pt idx="1907">
                  <c:v>37849</c:v>
                </c:pt>
                <c:pt idx="1908">
                  <c:v>37856</c:v>
                </c:pt>
                <c:pt idx="1909">
                  <c:v>37863</c:v>
                </c:pt>
                <c:pt idx="1910">
                  <c:v>37870</c:v>
                </c:pt>
                <c:pt idx="1911">
                  <c:v>37877</c:v>
                </c:pt>
                <c:pt idx="1912">
                  <c:v>37884</c:v>
                </c:pt>
                <c:pt idx="1913">
                  <c:v>37891</c:v>
                </c:pt>
                <c:pt idx="1914">
                  <c:v>37898</c:v>
                </c:pt>
                <c:pt idx="1915">
                  <c:v>37905</c:v>
                </c:pt>
                <c:pt idx="1916">
                  <c:v>37912</c:v>
                </c:pt>
                <c:pt idx="1917">
                  <c:v>37919</c:v>
                </c:pt>
                <c:pt idx="1918">
                  <c:v>37926</c:v>
                </c:pt>
                <c:pt idx="1919">
                  <c:v>37933</c:v>
                </c:pt>
                <c:pt idx="1920">
                  <c:v>37940</c:v>
                </c:pt>
                <c:pt idx="1921">
                  <c:v>37947</c:v>
                </c:pt>
                <c:pt idx="1922">
                  <c:v>37954</c:v>
                </c:pt>
                <c:pt idx="1923">
                  <c:v>37961</c:v>
                </c:pt>
                <c:pt idx="1924">
                  <c:v>37968</c:v>
                </c:pt>
                <c:pt idx="1925">
                  <c:v>37975</c:v>
                </c:pt>
                <c:pt idx="1926">
                  <c:v>37982</c:v>
                </c:pt>
                <c:pt idx="1927">
                  <c:v>37989</c:v>
                </c:pt>
                <c:pt idx="1928">
                  <c:v>37996</c:v>
                </c:pt>
                <c:pt idx="1929">
                  <c:v>38003</c:v>
                </c:pt>
                <c:pt idx="1930">
                  <c:v>38010</c:v>
                </c:pt>
                <c:pt idx="1931">
                  <c:v>38017</c:v>
                </c:pt>
                <c:pt idx="1932">
                  <c:v>38024</c:v>
                </c:pt>
                <c:pt idx="1933">
                  <c:v>38031</c:v>
                </c:pt>
                <c:pt idx="1934">
                  <c:v>38038</c:v>
                </c:pt>
                <c:pt idx="1935">
                  <c:v>38045</c:v>
                </c:pt>
                <c:pt idx="1936">
                  <c:v>38052</c:v>
                </c:pt>
                <c:pt idx="1937">
                  <c:v>38059</c:v>
                </c:pt>
                <c:pt idx="1938">
                  <c:v>38066</c:v>
                </c:pt>
                <c:pt idx="1939">
                  <c:v>38073</c:v>
                </c:pt>
                <c:pt idx="1940">
                  <c:v>38080</c:v>
                </c:pt>
                <c:pt idx="1941">
                  <c:v>38087</c:v>
                </c:pt>
                <c:pt idx="1942">
                  <c:v>38094</c:v>
                </c:pt>
                <c:pt idx="1943">
                  <c:v>38101</c:v>
                </c:pt>
                <c:pt idx="1944">
                  <c:v>38108</c:v>
                </c:pt>
                <c:pt idx="1945">
                  <c:v>38115</c:v>
                </c:pt>
                <c:pt idx="1946">
                  <c:v>38122</c:v>
                </c:pt>
                <c:pt idx="1947">
                  <c:v>38129</c:v>
                </c:pt>
                <c:pt idx="1948">
                  <c:v>38136</c:v>
                </c:pt>
                <c:pt idx="1949">
                  <c:v>38143</c:v>
                </c:pt>
                <c:pt idx="1950">
                  <c:v>38150</c:v>
                </c:pt>
                <c:pt idx="1951">
                  <c:v>38157</c:v>
                </c:pt>
                <c:pt idx="1952">
                  <c:v>38164</c:v>
                </c:pt>
                <c:pt idx="1953">
                  <c:v>38171</c:v>
                </c:pt>
                <c:pt idx="1954">
                  <c:v>38178</c:v>
                </c:pt>
                <c:pt idx="1955">
                  <c:v>38185</c:v>
                </c:pt>
                <c:pt idx="1956">
                  <c:v>38192</c:v>
                </c:pt>
                <c:pt idx="1957">
                  <c:v>38199</c:v>
                </c:pt>
                <c:pt idx="1958">
                  <c:v>38206</c:v>
                </c:pt>
                <c:pt idx="1959">
                  <c:v>38213</c:v>
                </c:pt>
                <c:pt idx="1960">
                  <c:v>38220</c:v>
                </c:pt>
                <c:pt idx="1961">
                  <c:v>38227</c:v>
                </c:pt>
                <c:pt idx="1962">
                  <c:v>38234</c:v>
                </c:pt>
                <c:pt idx="1963">
                  <c:v>38241</c:v>
                </c:pt>
                <c:pt idx="1964">
                  <c:v>38248</c:v>
                </c:pt>
                <c:pt idx="1965">
                  <c:v>38255</c:v>
                </c:pt>
                <c:pt idx="1966">
                  <c:v>38262</c:v>
                </c:pt>
                <c:pt idx="1967">
                  <c:v>38269</c:v>
                </c:pt>
                <c:pt idx="1968">
                  <c:v>38276</c:v>
                </c:pt>
                <c:pt idx="1969">
                  <c:v>38283</c:v>
                </c:pt>
                <c:pt idx="1970">
                  <c:v>38290</c:v>
                </c:pt>
                <c:pt idx="1971">
                  <c:v>38297</c:v>
                </c:pt>
                <c:pt idx="1972">
                  <c:v>38304</c:v>
                </c:pt>
                <c:pt idx="1973">
                  <c:v>38311</c:v>
                </c:pt>
                <c:pt idx="1974">
                  <c:v>38318</c:v>
                </c:pt>
                <c:pt idx="1975">
                  <c:v>38325</c:v>
                </c:pt>
                <c:pt idx="1976">
                  <c:v>38332</c:v>
                </c:pt>
                <c:pt idx="1977">
                  <c:v>38339</c:v>
                </c:pt>
                <c:pt idx="1978">
                  <c:v>38346</c:v>
                </c:pt>
                <c:pt idx="1979">
                  <c:v>38353</c:v>
                </c:pt>
                <c:pt idx="1980">
                  <c:v>38360</c:v>
                </c:pt>
                <c:pt idx="1981">
                  <c:v>38367</c:v>
                </c:pt>
                <c:pt idx="1982">
                  <c:v>38374</c:v>
                </c:pt>
                <c:pt idx="1983">
                  <c:v>38381</c:v>
                </c:pt>
                <c:pt idx="1984">
                  <c:v>38388</c:v>
                </c:pt>
                <c:pt idx="1985">
                  <c:v>38395</c:v>
                </c:pt>
                <c:pt idx="1986">
                  <c:v>38402</c:v>
                </c:pt>
                <c:pt idx="1987">
                  <c:v>38409</c:v>
                </c:pt>
                <c:pt idx="1988">
                  <c:v>38416</c:v>
                </c:pt>
                <c:pt idx="1989">
                  <c:v>38423</c:v>
                </c:pt>
                <c:pt idx="1990">
                  <c:v>38430</c:v>
                </c:pt>
                <c:pt idx="1991">
                  <c:v>38437</c:v>
                </c:pt>
                <c:pt idx="1992">
                  <c:v>38444</c:v>
                </c:pt>
                <c:pt idx="1993">
                  <c:v>38451</c:v>
                </c:pt>
                <c:pt idx="1994">
                  <c:v>38458</c:v>
                </c:pt>
                <c:pt idx="1995">
                  <c:v>38465</c:v>
                </c:pt>
                <c:pt idx="1996">
                  <c:v>38472</c:v>
                </c:pt>
                <c:pt idx="1997">
                  <c:v>38479</c:v>
                </c:pt>
                <c:pt idx="1998">
                  <c:v>38486</c:v>
                </c:pt>
                <c:pt idx="1999">
                  <c:v>38493</c:v>
                </c:pt>
                <c:pt idx="2000">
                  <c:v>38500</c:v>
                </c:pt>
                <c:pt idx="2001">
                  <c:v>38507</c:v>
                </c:pt>
                <c:pt idx="2002">
                  <c:v>38514</c:v>
                </c:pt>
                <c:pt idx="2003">
                  <c:v>38521</c:v>
                </c:pt>
                <c:pt idx="2004">
                  <c:v>38528</c:v>
                </c:pt>
                <c:pt idx="2005">
                  <c:v>38535</c:v>
                </c:pt>
                <c:pt idx="2006">
                  <c:v>38542</c:v>
                </c:pt>
                <c:pt idx="2007">
                  <c:v>38549</c:v>
                </c:pt>
                <c:pt idx="2008">
                  <c:v>38556</c:v>
                </c:pt>
                <c:pt idx="2009">
                  <c:v>38563</c:v>
                </c:pt>
                <c:pt idx="2010">
                  <c:v>38570</c:v>
                </c:pt>
                <c:pt idx="2011">
                  <c:v>38577</c:v>
                </c:pt>
                <c:pt idx="2012">
                  <c:v>38584</c:v>
                </c:pt>
                <c:pt idx="2013">
                  <c:v>38591</c:v>
                </c:pt>
                <c:pt idx="2014">
                  <c:v>38598</c:v>
                </c:pt>
                <c:pt idx="2015">
                  <c:v>38605</c:v>
                </c:pt>
                <c:pt idx="2016">
                  <c:v>38612</c:v>
                </c:pt>
                <c:pt idx="2017">
                  <c:v>38619</c:v>
                </c:pt>
                <c:pt idx="2018">
                  <c:v>38626</c:v>
                </c:pt>
                <c:pt idx="2019">
                  <c:v>38633</c:v>
                </c:pt>
                <c:pt idx="2020">
                  <c:v>38640</c:v>
                </c:pt>
                <c:pt idx="2021">
                  <c:v>38647</c:v>
                </c:pt>
                <c:pt idx="2022">
                  <c:v>38654</c:v>
                </c:pt>
                <c:pt idx="2023">
                  <c:v>38661</c:v>
                </c:pt>
                <c:pt idx="2024">
                  <c:v>38668</c:v>
                </c:pt>
                <c:pt idx="2025">
                  <c:v>38675</c:v>
                </c:pt>
                <c:pt idx="2026">
                  <c:v>38682</c:v>
                </c:pt>
                <c:pt idx="2027">
                  <c:v>38689</c:v>
                </c:pt>
                <c:pt idx="2028">
                  <c:v>38696</c:v>
                </c:pt>
                <c:pt idx="2029">
                  <c:v>38703</c:v>
                </c:pt>
                <c:pt idx="2030">
                  <c:v>38710</c:v>
                </c:pt>
                <c:pt idx="2031">
                  <c:v>38717</c:v>
                </c:pt>
                <c:pt idx="2032">
                  <c:v>38724</c:v>
                </c:pt>
                <c:pt idx="2033">
                  <c:v>38731</c:v>
                </c:pt>
                <c:pt idx="2034">
                  <c:v>38738</c:v>
                </c:pt>
                <c:pt idx="2035">
                  <c:v>38745</c:v>
                </c:pt>
                <c:pt idx="2036">
                  <c:v>38752</c:v>
                </c:pt>
                <c:pt idx="2037">
                  <c:v>38759</c:v>
                </c:pt>
                <c:pt idx="2038">
                  <c:v>38766</c:v>
                </c:pt>
                <c:pt idx="2039">
                  <c:v>38773</c:v>
                </c:pt>
                <c:pt idx="2040">
                  <c:v>38780</c:v>
                </c:pt>
                <c:pt idx="2041">
                  <c:v>38787</c:v>
                </c:pt>
                <c:pt idx="2042">
                  <c:v>38794</c:v>
                </c:pt>
                <c:pt idx="2043">
                  <c:v>38801</c:v>
                </c:pt>
                <c:pt idx="2044">
                  <c:v>38808</c:v>
                </c:pt>
                <c:pt idx="2045">
                  <c:v>38815</c:v>
                </c:pt>
                <c:pt idx="2046">
                  <c:v>38822</c:v>
                </c:pt>
                <c:pt idx="2047">
                  <c:v>38829</c:v>
                </c:pt>
                <c:pt idx="2048">
                  <c:v>38836</c:v>
                </c:pt>
                <c:pt idx="2049">
                  <c:v>38843</c:v>
                </c:pt>
                <c:pt idx="2050">
                  <c:v>38850</c:v>
                </c:pt>
                <c:pt idx="2051">
                  <c:v>38857</c:v>
                </c:pt>
                <c:pt idx="2052">
                  <c:v>38864</c:v>
                </c:pt>
                <c:pt idx="2053">
                  <c:v>38871</c:v>
                </c:pt>
                <c:pt idx="2054">
                  <c:v>38878</c:v>
                </c:pt>
                <c:pt idx="2055">
                  <c:v>38885</c:v>
                </c:pt>
                <c:pt idx="2056">
                  <c:v>38892</c:v>
                </c:pt>
                <c:pt idx="2057">
                  <c:v>38899</c:v>
                </c:pt>
                <c:pt idx="2058">
                  <c:v>38906</c:v>
                </c:pt>
                <c:pt idx="2059">
                  <c:v>38913</c:v>
                </c:pt>
                <c:pt idx="2060">
                  <c:v>38920</c:v>
                </c:pt>
                <c:pt idx="2061">
                  <c:v>38927</c:v>
                </c:pt>
                <c:pt idx="2062">
                  <c:v>38934</c:v>
                </c:pt>
                <c:pt idx="2063">
                  <c:v>38941</c:v>
                </c:pt>
                <c:pt idx="2064">
                  <c:v>38948</c:v>
                </c:pt>
                <c:pt idx="2065">
                  <c:v>38955</c:v>
                </c:pt>
                <c:pt idx="2066">
                  <c:v>38962</c:v>
                </c:pt>
                <c:pt idx="2067">
                  <c:v>38969</c:v>
                </c:pt>
                <c:pt idx="2068">
                  <c:v>38976</c:v>
                </c:pt>
                <c:pt idx="2069">
                  <c:v>38983</c:v>
                </c:pt>
                <c:pt idx="2070">
                  <c:v>38990</c:v>
                </c:pt>
                <c:pt idx="2071">
                  <c:v>38997</c:v>
                </c:pt>
                <c:pt idx="2072">
                  <c:v>39004</c:v>
                </c:pt>
                <c:pt idx="2073">
                  <c:v>39011</c:v>
                </c:pt>
                <c:pt idx="2074">
                  <c:v>39018</c:v>
                </c:pt>
                <c:pt idx="2075">
                  <c:v>39025</c:v>
                </c:pt>
                <c:pt idx="2076">
                  <c:v>39032</c:v>
                </c:pt>
                <c:pt idx="2077">
                  <c:v>39039</c:v>
                </c:pt>
                <c:pt idx="2078">
                  <c:v>39046</c:v>
                </c:pt>
                <c:pt idx="2079">
                  <c:v>39053</c:v>
                </c:pt>
                <c:pt idx="2080">
                  <c:v>39060</c:v>
                </c:pt>
                <c:pt idx="2081">
                  <c:v>39067</c:v>
                </c:pt>
                <c:pt idx="2082">
                  <c:v>39074</c:v>
                </c:pt>
                <c:pt idx="2083">
                  <c:v>39081</c:v>
                </c:pt>
                <c:pt idx="2084">
                  <c:v>39088</c:v>
                </c:pt>
                <c:pt idx="2085">
                  <c:v>39095</c:v>
                </c:pt>
                <c:pt idx="2086">
                  <c:v>39102</c:v>
                </c:pt>
                <c:pt idx="2087">
                  <c:v>39109</c:v>
                </c:pt>
                <c:pt idx="2088">
                  <c:v>39116</c:v>
                </c:pt>
                <c:pt idx="2089">
                  <c:v>39123</c:v>
                </c:pt>
                <c:pt idx="2090">
                  <c:v>39130</c:v>
                </c:pt>
                <c:pt idx="2091">
                  <c:v>39137</c:v>
                </c:pt>
                <c:pt idx="2092">
                  <c:v>39144</c:v>
                </c:pt>
                <c:pt idx="2093">
                  <c:v>39151</c:v>
                </c:pt>
                <c:pt idx="2094">
                  <c:v>39158</c:v>
                </c:pt>
                <c:pt idx="2095">
                  <c:v>39165</c:v>
                </c:pt>
                <c:pt idx="2096">
                  <c:v>39172</c:v>
                </c:pt>
                <c:pt idx="2097">
                  <c:v>39179</c:v>
                </c:pt>
                <c:pt idx="2098">
                  <c:v>39186</c:v>
                </c:pt>
                <c:pt idx="2099">
                  <c:v>39193</c:v>
                </c:pt>
                <c:pt idx="2100">
                  <c:v>39200</c:v>
                </c:pt>
                <c:pt idx="2101">
                  <c:v>39207</c:v>
                </c:pt>
                <c:pt idx="2102">
                  <c:v>39214</c:v>
                </c:pt>
                <c:pt idx="2103">
                  <c:v>39221</c:v>
                </c:pt>
                <c:pt idx="2104">
                  <c:v>39228</c:v>
                </c:pt>
                <c:pt idx="2105">
                  <c:v>39235</c:v>
                </c:pt>
                <c:pt idx="2106">
                  <c:v>39242</c:v>
                </c:pt>
                <c:pt idx="2107">
                  <c:v>39249</c:v>
                </c:pt>
                <c:pt idx="2108">
                  <c:v>39256</c:v>
                </c:pt>
                <c:pt idx="2109">
                  <c:v>39263</c:v>
                </c:pt>
                <c:pt idx="2110">
                  <c:v>39270</c:v>
                </c:pt>
                <c:pt idx="2111">
                  <c:v>39277</c:v>
                </c:pt>
                <c:pt idx="2112">
                  <c:v>39284</c:v>
                </c:pt>
                <c:pt idx="2113">
                  <c:v>39291</c:v>
                </c:pt>
                <c:pt idx="2114">
                  <c:v>39298</c:v>
                </c:pt>
                <c:pt idx="2115">
                  <c:v>39305</c:v>
                </c:pt>
                <c:pt idx="2116">
                  <c:v>39312</c:v>
                </c:pt>
                <c:pt idx="2117">
                  <c:v>39319</c:v>
                </c:pt>
                <c:pt idx="2118">
                  <c:v>39326</c:v>
                </c:pt>
                <c:pt idx="2119">
                  <c:v>39333</c:v>
                </c:pt>
                <c:pt idx="2120">
                  <c:v>39340</c:v>
                </c:pt>
                <c:pt idx="2121">
                  <c:v>39347</c:v>
                </c:pt>
                <c:pt idx="2122">
                  <c:v>39354</c:v>
                </c:pt>
                <c:pt idx="2123">
                  <c:v>39361</c:v>
                </c:pt>
                <c:pt idx="2124">
                  <c:v>39368</c:v>
                </c:pt>
                <c:pt idx="2125">
                  <c:v>39375</c:v>
                </c:pt>
                <c:pt idx="2126">
                  <c:v>39382</c:v>
                </c:pt>
                <c:pt idx="2127">
                  <c:v>39389</c:v>
                </c:pt>
                <c:pt idx="2128">
                  <c:v>39396</c:v>
                </c:pt>
                <c:pt idx="2129">
                  <c:v>39403</c:v>
                </c:pt>
                <c:pt idx="2130">
                  <c:v>39410</c:v>
                </c:pt>
                <c:pt idx="2131">
                  <c:v>39417</c:v>
                </c:pt>
                <c:pt idx="2132">
                  <c:v>39424</c:v>
                </c:pt>
                <c:pt idx="2133">
                  <c:v>39431</c:v>
                </c:pt>
                <c:pt idx="2134">
                  <c:v>39438</c:v>
                </c:pt>
                <c:pt idx="2135">
                  <c:v>39445</c:v>
                </c:pt>
                <c:pt idx="2136">
                  <c:v>39452</c:v>
                </c:pt>
                <c:pt idx="2137">
                  <c:v>39459</c:v>
                </c:pt>
                <c:pt idx="2138">
                  <c:v>39466</c:v>
                </c:pt>
                <c:pt idx="2139">
                  <c:v>39473</c:v>
                </c:pt>
                <c:pt idx="2140">
                  <c:v>39480</c:v>
                </c:pt>
                <c:pt idx="2141">
                  <c:v>39487</c:v>
                </c:pt>
                <c:pt idx="2142">
                  <c:v>39494</c:v>
                </c:pt>
                <c:pt idx="2143">
                  <c:v>39501</c:v>
                </c:pt>
                <c:pt idx="2144">
                  <c:v>39508</c:v>
                </c:pt>
                <c:pt idx="2145">
                  <c:v>39515</c:v>
                </c:pt>
                <c:pt idx="2146">
                  <c:v>39522</c:v>
                </c:pt>
                <c:pt idx="2147">
                  <c:v>39529</c:v>
                </c:pt>
                <c:pt idx="2148">
                  <c:v>39536</c:v>
                </c:pt>
                <c:pt idx="2149">
                  <c:v>39543</c:v>
                </c:pt>
                <c:pt idx="2150">
                  <c:v>39550</c:v>
                </c:pt>
                <c:pt idx="2151">
                  <c:v>39557</c:v>
                </c:pt>
                <c:pt idx="2152">
                  <c:v>39564</c:v>
                </c:pt>
                <c:pt idx="2153">
                  <c:v>39571</c:v>
                </c:pt>
                <c:pt idx="2154">
                  <c:v>39578</c:v>
                </c:pt>
                <c:pt idx="2155">
                  <c:v>39585</c:v>
                </c:pt>
                <c:pt idx="2156">
                  <c:v>39592</c:v>
                </c:pt>
                <c:pt idx="2157">
                  <c:v>39599</c:v>
                </c:pt>
                <c:pt idx="2158">
                  <c:v>39606</c:v>
                </c:pt>
                <c:pt idx="2159">
                  <c:v>39613</c:v>
                </c:pt>
                <c:pt idx="2160">
                  <c:v>39620</c:v>
                </c:pt>
                <c:pt idx="2161">
                  <c:v>39627</c:v>
                </c:pt>
                <c:pt idx="2162">
                  <c:v>39634</c:v>
                </c:pt>
                <c:pt idx="2163">
                  <c:v>39641</c:v>
                </c:pt>
                <c:pt idx="2164">
                  <c:v>39648</c:v>
                </c:pt>
                <c:pt idx="2165">
                  <c:v>39655</c:v>
                </c:pt>
                <c:pt idx="2166">
                  <c:v>39662</c:v>
                </c:pt>
                <c:pt idx="2167">
                  <c:v>39669</c:v>
                </c:pt>
                <c:pt idx="2168">
                  <c:v>39676</c:v>
                </c:pt>
                <c:pt idx="2169">
                  <c:v>39683</c:v>
                </c:pt>
                <c:pt idx="2170">
                  <c:v>39690</c:v>
                </c:pt>
                <c:pt idx="2171">
                  <c:v>39697</c:v>
                </c:pt>
                <c:pt idx="2172">
                  <c:v>39704</c:v>
                </c:pt>
                <c:pt idx="2173">
                  <c:v>39711</c:v>
                </c:pt>
                <c:pt idx="2174">
                  <c:v>39718</c:v>
                </c:pt>
                <c:pt idx="2175">
                  <c:v>39725</c:v>
                </c:pt>
                <c:pt idx="2176">
                  <c:v>39732</c:v>
                </c:pt>
                <c:pt idx="2177">
                  <c:v>39739</c:v>
                </c:pt>
                <c:pt idx="2178">
                  <c:v>39746</c:v>
                </c:pt>
                <c:pt idx="2179">
                  <c:v>39753</c:v>
                </c:pt>
                <c:pt idx="2180">
                  <c:v>39760</c:v>
                </c:pt>
                <c:pt idx="2181">
                  <c:v>39767</c:v>
                </c:pt>
                <c:pt idx="2182">
                  <c:v>39774</c:v>
                </c:pt>
                <c:pt idx="2183">
                  <c:v>39781</c:v>
                </c:pt>
                <c:pt idx="2184">
                  <c:v>39788</c:v>
                </c:pt>
                <c:pt idx="2185">
                  <c:v>39795</c:v>
                </c:pt>
                <c:pt idx="2186">
                  <c:v>39802</c:v>
                </c:pt>
                <c:pt idx="2187">
                  <c:v>39809</c:v>
                </c:pt>
                <c:pt idx="2188">
                  <c:v>39816</c:v>
                </c:pt>
                <c:pt idx="2189">
                  <c:v>39823</c:v>
                </c:pt>
                <c:pt idx="2190">
                  <c:v>39830</c:v>
                </c:pt>
                <c:pt idx="2191">
                  <c:v>39837</c:v>
                </c:pt>
                <c:pt idx="2192">
                  <c:v>39844</c:v>
                </c:pt>
                <c:pt idx="2193">
                  <c:v>39851</c:v>
                </c:pt>
                <c:pt idx="2194">
                  <c:v>39858</c:v>
                </c:pt>
                <c:pt idx="2195">
                  <c:v>39865</c:v>
                </c:pt>
                <c:pt idx="2196">
                  <c:v>39872</c:v>
                </c:pt>
                <c:pt idx="2197">
                  <c:v>39879</c:v>
                </c:pt>
                <c:pt idx="2198">
                  <c:v>39886</c:v>
                </c:pt>
                <c:pt idx="2199">
                  <c:v>39893</c:v>
                </c:pt>
                <c:pt idx="2200">
                  <c:v>39900</c:v>
                </c:pt>
                <c:pt idx="2201">
                  <c:v>39907</c:v>
                </c:pt>
                <c:pt idx="2202">
                  <c:v>39914</c:v>
                </c:pt>
                <c:pt idx="2203">
                  <c:v>39921</c:v>
                </c:pt>
                <c:pt idx="2204">
                  <c:v>39928</c:v>
                </c:pt>
                <c:pt idx="2205">
                  <c:v>39935</c:v>
                </c:pt>
                <c:pt idx="2206">
                  <c:v>39942</c:v>
                </c:pt>
                <c:pt idx="2207">
                  <c:v>39949</c:v>
                </c:pt>
                <c:pt idx="2208">
                  <c:v>39956</c:v>
                </c:pt>
                <c:pt idx="2209">
                  <c:v>39963</c:v>
                </c:pt>
                <c:pt idx="2210">
                  <c:v>39970</c:v>
                </c:pt>
                <c:pt idx="2211">
                  <c:v>39977</c:v>
                </c:pt>
                <c:pt idx="2212">
                  <c:v>39984</c:v>
                </c:pt>
                <c:pt idx="2213">
                  <c:v>39991</c:v>
                </c:pt>
                <c:pt idx="2214">
                  <c:v>39998</c:v>
                </c:pt>
                <c:pt idx="2215">
                  <c:v>40005</c:v>
                </c:pt>
                <c:pt idx="2216">
                  <c:v>40012</c:v>
                </c:pt>
                <c:pt idx="2217">
                  <c:v>40019</c:v>
                </c:pt>
                <c:pt idx="2218">
                  <c:v>40026</c:v>
                </c:pt>
                <c:pt idx="2219">
                  <c:v>40033</c:v>
                </c:pt>
                <c:pt idx="2220">
                  <c:v>40040</c:v>
                </c:pt>
                <c:pt idx="2221">
                  <c:v>40047</c:v>
                </c:pt>
                <c:pt idx="2222">
                  <c:v>40054</c:v>
                </c:pt>
                <c:pt idx="2223">
                  <c:v>40061</c:v>
                </c:pt>
                <c:pt idx="2224">
                  <c:v>40068</c:v>
                </c:pt>
                <c:pt idx="2225">
                  <c:v>40075</c:v>
                </c:pt>
                <c:pt idx="2226">
                  <c:v>40082</c:v>
                </c:pt>
                <c:pt idx="2227">
                  <c:v>40089</c:v>
                </c:pt>
                <c:pt idx="2228">
                  <c:v>40096</c:v>
                </c:pt>
                <c:pt idx="2229">
                  <c:v>40103</c:v>
                </c:pt>
                <c:pt idx="2230">
                  <c:v>40110</c:v>
                </c:pt>
                <c:pt idx="2231">
                  <c:v>40117</c:v>
                </c:pt>
                <c:pt idx="2232">
                  <c:v>40124</c:v>
                </c:pt>
                <c:pt idx="2233">
                  <c:v>40131</c:v>
                </c:pt>
                <c:pt idx="2234">
                  <c:v>40138</c:v>
                </c:pt>
                <c:pt idx="2235">
                  <c:v>40145</c:v>
                </c:pt>
                <c:pt idx="2236">
                  <c:v>40152</c:v>
                </c:pt>
                <c:pt idx="2237">
                  <c:v>40159</c:v>
                </c:pt>
                <c:pt idx="2238">
                  <c:v>40166</c:v>
                </c:pt>
                <c:pt idx="2239">
                  <c:v>40173</c:v>
                </c:pt>
                <c:pt idx="2240">
                  <c:v>40180</c:v>
                </c:pt>
                <c:pt idx="2241">
                  <c:v>40187</c:v>
                </c:pt>
                <c:pt idx="2242">
                  <c:v>40194</c:v>
                </c:pt>
                <c:pt idx="2243">
                  <c:v>40201</c:v>
                </c:pt>
                <c:pt idx="2244">
                  <c:v>40208</c:v>
                </c:pt>
                <c:pt idx="2245">
                  <c:v>40215</c:v>
                </c:pt>
                <c:pt idx="2246">
                  <c:v>40222</c:v>
                </c:pt>
                <c:pt idx="2247">
                  <c:v>40229</c:v>
                </c:pt>
                <c:pt idx="2248">
                  <c:v>40236</c:v>
                </c:pt>
                <c:pt idx="2249">
                  <c:v>40243</c:v>
                </c:pt>
                <c:pt idx="2250">
                  <c:v>40250</c:v>
                </c:pt>
                <c:pt idx="2251">
                  <c:v>40257</c:v>
                </c:pt>
                <c:pt idx="2252">
                  <c:v>40264</c:v>
                </c:pt>
                <c:pt idx="2253">
                  <c:v>40271</c:v>
                </c:pt>
                <c:pt idx="2254">
                  <c:v>40278</c:v>
                </c:pt>
                <c:pt idx="2255">
                  <c:v>40285</c:v>
                </c:pt>
                <c:pt idx="2256">
                  <c:v>40292</c:v>
                </c:pt>
                <c:pt idx="2257">
                  <c:v>40299</c:v>
                </c:pt>
                <c:pt idx="2258">
                  <c:v>40306</c:v>
                </c:pt>
                <c:pt idx="2259">
                  <c:v>40313</c:v>
                </c:pt>
                <c:pt idx="2260">
                  <c:v>40320</c:v>
                </c:pt>
                <c:pt idx="2261">
                  <c:v>40327</c:v>
                </c:pt>
                <c:pt idx="2262">
                  <c:v>40334</c:v>
                </c:pt>
                <c:pt idx="2263">
                  <c:v>40341</c:v>
                </c:pt>
                <c:pt idx="2264">
                  <c:v>40348</c:v>
                </c:pt>
                <c:pt idx="2265">
                  <c:v>40355</c:v>
                </c:pt>
                <c:pt idx="2266">
                  <c:v>40362</c:v>
                </c:pt>
                <c:pt idx="2267">
                  <c:v>40369</c:v>
                </c:pt>
                <c:pt idx="2268">
                  <c:v>40376</c:v>
                </c:pt>
                <c:pt idx="2269">
                  <c:v>40383</c:v>
                </c:pt>
                <c:pt idx="2270">
                  <c:v>40390</c:v>
                </c:pt>
                <c:pt idx="2271">
                  <c:v>40397</c:v>
                </c:pt>
                <c:pt idx="2272">
                  <c:v>40404</c:v>
                </c:pt>
                <c:pt idx="2273">
                  <c:v>40411</c:v>
                </c:pt>
                <c:pt idx="2274">
                  <c:v>40418</c:v>
                </c:pt>
                <c:pt idx="2275">
                  <c:v>40425</c:v>
                </c:pt>
                <c:pt idx="2276">
                  <c:v>40432</c:v>
                </c:pt>
                <c:pt idx="2277">
                  <c:v>40439</c:v>
                </c:pt>
                <c:pt idx="2278">
                  <c:v>40446</c:v>
                </c:pt>
                <c:pt idx="2279">
                  <c:v>40453</c:v>
                </c:pt>
                <c:pt idx="2280">
                  <c:v>40460</c:v>
                </c:pt>
                <c:pt idx="2281">
                  <c:v>40467</c:v>
                </c:pt>
                <c:pt idx="2282">
                  <c:v>40474</c:v>
                </c:pt>
                <c:pt idx="2283">
                  <c:v>40481</c:v>
                </c:pt>
                <c:pt idx="2284">
                  <c:v>40488</c:v>
                </c:pt>
                <c:pt idx="2285">
                  <c:v>40495</c:v>
                </c:pt>
                <c:pt idx="2286">
                  <c:v>40502</c:v>
                </c:pt>
                <c:pt idx="2287">
                  <c:v>40509</c:v>
                </c:pt>
                <c:pt idx="2288">
                  <c:v>40516</c:v>
                </c:pt>
                <c:pt idx="2289">
                  <c:v>40523</c:v>
                </c:pt>
                <c:pt idx="2290">
                  <c:v>40530</c:v>
                </c:pt>
                <c:pt idx="2291">
                  <c:v>40537</c:v>
                </c:pt>
                <c:pt idx="2292">
                  <c:v>40544</c:v>
                </c:pt>
                <c:pt idx="2293">
                  <c:v>40551</c:v>
                </c:pt>
                <c:pt idx="2294">
                  <c:v>40558</c:v>
                </c:pt>
                <c:pt idx="2295">
                  <c:v>40565</c:v>
                </c:pt>
                <c:pt idx="2296">
                  <c:v>40572</c:v>
                </c:pt>
                <c:pt idx="2297">
                  <c:v>40579</c:v>
                </c:pt>
                <c:pt idx="2298">
                  <c:v>40586</c:v>
                </c:pt>
                <c:pt idx="2299">
                  <c:v>40593</c:v>
                </c:pt>
                <c:pt idx="2300">
                  <c:v>40600</c:v>
                </c:pt>
                <c:pt idx="2301">
                  <c:v>40607</c:v>
                </c:pt>
                <c:pt idx="2302">
                  <c:v>40614</c:v>
                </c:pt>
                <c:pt idx="2303">
                  <c:v>40621</c:v>
                </c:pt>
                <c:pt idx="2304">
                  <c:v>40628</c:v>
                </c:pt>
                <c:pt idx="2305">
                  <c:v>40635</c:v>
                </c:pt>
                <c:pt idx="2306">
                  <c:v>40642</c:v>
                </c:pt>
                <c:pt idx="2307">
                  <c:v>40649</c:v>
                </c:pt>
                <c:pt idx="2308">
                  <c:v>40656</c:v>
                </c:pt>
                <c:pt idx="2309">
                  <c:v>40663</c:v>
                </c:pt>
                <c:pt idx="2310">
                  <c:v>40670</c:v>
                </c:pt>
                <c:pt idx="2311">
                  <c:v>40677</c:v>
                </c:pt>
                <c:pt idx="2312">
                  <c:v>40684</c:v>
                </c:pt>
                <c:pt idx="2313">
                  <c:v>40691</c:v>
                </c:pt>
                <c:pt idx="2314">
                  <c:v>40698</c:v>
                </c:pt>
                <c:pt idx="2315">
                  <c:v>40705</c:v>
                </c:pt>
                <c:pt idx="2316">
                  <c:v>40712</c:v>
                </c:pt>
                <c:pt idx="2317">
                  <c:v>40719</c:v>
                </c:pt>
                <c:pt idx="2318">
                  <c:v>40726</c:v>
                </c:pt>
                <c:pt idx="2319">
                  <c:v>40733</c:v>
                </c:pt>
                <c:pt idx="2320">
                  <c:v>40740</c:v>
                </c:pt>
                <c:pt idx="2321">
                  <c:v>40747</c:v>
                </c:pt>
                <c:pt idx="2322">
                  <c:v>40754</c:v>
                </c:pt>
                <c:pt idx="2323">
                  <c:v>40761</c:v>
                </c:pt>
                <c:pt idx="2324">
                  <c:v>40768</c:v>
                </c:pt>
                <c:pt idx="2325">
                  <c:v>40775</c:v>
                </c:pt>
                <c:pt idx="2326">
                  <c:v>40782</c:v>
                </c:pt>
                <c:pt idx="2327">
                  <c:v>40789</c:v>
                </c:pt>
                <c:pt idx="2328">
                  <c:v>40796</c:v>
                </c:pt>
                <c:pt idx="2329">
                  <c:v>40803</c:v>
                </c:pt>
                <c:pt idx="2330">
                  <c:v>40810</c:v>
                </c:pt>
                <c:pt idx="2331">
                  <c:v>40817</c:v>
                </c:pt>
                <c:pt idx="2332">
                  <c:v>40824</c:v>
                </c:pt>
                <c:pt idx="2333">
                  <c:v>40831</c:v>
                </c:pt>
                <c:pt idx="2334">
                  <c:v>40838</c:v>
                </c:pt>
                <c:pt idx="2335">
                  <c:v>40845</c:v>
                </c:pt>
                <c:pt idx="2336">
                  <c:v>40852</c:v>
                </c:pt>
                <c:pt idx="2337">
                  <c:v>40859</c:v>
                </c:pt>
                <c:pt idx="2338">
                  <c:v>40866</c:v>
                </c:pt>
                <c:pt idx="2339">
                  <c:v>40873</c:v>
                </c:pt>
                <c:pt idx="2340">
                  <c:v>40880</c:v>
                </c:pt>
                <c:pt idx="2341">
                  <c:v>40887</c:v>
                </c:pt>
                <c:pt idx="2342">
                  <c:v>40894</c:v>
                </c:pt>
                <c:pt idx="2343">
                  <c:v>40901</c:v>
                </c:pt>
                <c:pt idx="2344">
                  <c:v>40908</c:v>
                </c:pt>
                <c:pt idx="2345">
                  <c:v>40915</c:v>
                </c:pt>
                <c:pt idx="2346">
                  <c:v>40922</c:v>
                </c:pt>
                <c:pt idx="2347">
                  <c:v>40929</c:v>
                </c:pt>
                <c:pt idx="2348">
                  <c:v>40936</c:v>
                </c:pt>
                <c:pt idx="2349">
                  <c:v>40943</c:v>
                </c:pt>
                <c:pt idx="2350">
                  <c:v>40950</c:v>
                </c:pt>
                <c:pt idx="2351">
                  <c:v>40957</c:v>
                </c:pt>
                <c:pt idx="2352">
                  <c:v>40964</c:v>
                </c:pt>
                <c:pt idx="2353">
                  <c:v>40971</c:v>
                </c:pt>
                <c:pt idx="2354">
                  <c:v>40978</c:v>
                </c:pt>
                <c:pt idx="2355">
                  <c:v>40985</c:v>
                </c:pt>
                <c:pt idx="2356">
                  <c:v>40992</c:v>
                </c:pt>
                <c:pt idx="2357">
                  <c:v>40999</c:v>
                </c:pt>
                <c:pt idx="2358">
                  <c:v>41006</c:v>
                </c:pt>
                <c:pt idx="2359">
                  <c:v>41013</c:v>
                </c:pt>
                <c:pt idx="2360">
                  <c:v>41020</c:v>
                </c:pt>
                <c:pt idx="2361">
                  <c:v>41027</c:v>
                </c:pt>
                <c:pt idx="2362">
                  <c:v>41034</c:v>
                </c:pt>
                <c:pt idx="2363">
                  <c:v>41041</c:v>
                </c:pt>
                <c:pt idx="2364">
                  <c:v>41048</c:v>
                </c:pt>
                <c:pt idx="2365">
                  <c:v>41055</c:v>
                </c:pt>
                <c:pt idx="2366">
                  <c:v>41062</c:v>
                </c:pt>
                <c:pt idx="2367">
                  <c:v>41069</c:v>
                </c:pt>
                <c:pt idx="2368">
                  <c:v>41076</c:v>
                </c:pt>
                <c:pt idx="2369">
                  <c:v>41083</c:v>
                </c:pt>
                <c:pt idx="2370">
                  <c:v>41090</c:v>
                </c:pt>
                <c:pt idx="2371">
                  <c:v>41097</c:v>
                </c:pt>
                <c:pt idx="2372">
                  <c:v>41104</c:v>
                </c:pt>
                <c:pt idx="2373">
                  <c:v>41111</c:v>
                </c:pt>
                <c:pt idx="2374">
                  <c:v>41118</c:v>
                </c:pt>
                <c:pt idx="2375">
                  <c:v>41125</c:v>
                </c:pt>
                <c:pt idx="2376">
                  <c:v>41132</c:v>
                </c:pt>
                <c:pt idx="2377">
                  <c:v>41139</c:v>
                </c:pt>
                <c:pt idx="2378">
                  <c:v>41146</c:v>
                </c:pt>
                <c:pt idx="2379">
                  <c:v>41153</c:v>
                </c:pt>
                <c:pt idx="2380">
                  <c:v>41160</c:v>
                </c:pt>
                <c:pt idx="2381">
                  <c:v>41167</c:v>
                </c:pt>
                <c:pt idx="2382">
                  <c:v>41174</c:v>
                </c:pt>
                <c:pt idx="2383">
                  <c:v>41181</c:v>
                </c:pt>
                <c:pt idx="2384">
                  <c:v>41188</c:v>
                </c:pt>
                <c:pt idx="2385">
                  <c:v>41195</c:v>
                </c:pt>
                <c:pt idx="2386">
                  <c:v>41202</c:v>
                </c:pt>
                <c:pt idx="2387">
                  <c:v>41209</c:v>
                </c:pt>
                <c:pt idx="2388">
                  <c:v>41216</c:v>
                </c:pt>
                <c:pt idx="2389">
                  <c:v>41223</c:v>
                </c:pt>
                <c:pt idx="2390">
                  <c:v>41230</c:v>
                </c:pt>
                <c:pt idx="2391">
                  <c:v>41237</c:v>
                </c:pt>
                <c:pt idx="2392">
                  <c:v>41244</c:v>
                </c:pt>
                <c:pt idx="2393">
                  <c:v>41251</c:v>
                </c:pt>
                <c:pt idx="2394">
                  <c:v>41258</c:v>
                </c:pt>
                <c:pt idx="2395">
                  <c:v>41265</c:v>
                </c:pt>
                <c:pt idx="2396">
                  <c:v>41272</c:v>
                </c:pt>
                <c:pt idx="2397">
                  <c:v>41279</c:v>
                </c:pt>
                <c:pt idx="2398">
                  <c:v>41286</c:v>
                </c:pt>
                <c:pt idx="2399">
                  <c:v>41293</c:v>
                </c:pt>
                <c:pt idx="2400">
                  <c:v>41300</c:v>
                </c:pt>
                <c:pt idx="2401">
                  <c:v>41307</c:v>
                </c:pt>
                <c:pt idx="2402">
                  <c:v>41314</c:v>
                </c:pt>
                <c:pt idx="2403">
                  <c:v>41321</c:v>
                </c:pt>
                <c:pt idx="2404">
                  <c:v>41328</c:v>
                </c:pt>
                <c:pt idx="2405">
                  <c:v>41335</c:v>
                </c:pt>
                <c:pt idx="2406">
                  <c:v>41342</c:v>
                </c:pt>
                <c:pt idx="2407">
                  <c:v>41349</c:v>
                </c:pt>
                <c:pt idx="2408">
                  <c:v>41356</c:v>
                </c:pt>
                <c:pt idx="2409">
                  <c:v>41363</c:v>
                </c:pt>
                <c:pt idx="2410">
                  <c:v>41370</c:v>
                </c:pt>
                <c:pt idx="2411">
                  <c:v>41377</c:v>
                </c:pt>
                <c:pt idx="2412">
                  <c:v>41384</c:v>
                </c:pt>
                <c:pt idx="2413">
                  <c:v>41391</c:v>
                </c:pt>
                <c:pt idx="2414">
                  <c:v>41398</c:v>
                </c:pt>
                <c:pt idx="2415">
                  <c:v>41405</c:v>
                </c:pt>
                <c:pt idx="2416">
                  <c:v>41412</c:v>
                </c:pt>
                <c:pt idx="2417">
                  <c:v>41419</c:v>
                </c:pt>
                <c:pt idx="2418">
                  <c:v>41426</c:v>
                </c:pt>
                <c:pt idx="2419">
                  <c:v>41433</c:v>
                </c:pt>
                <c:pt idx="2420">
                  <c:v>41440</c:v>
                </c:pt>
                <c:pt idx="2421">
                  <c:v>41447</c:v>
                </c:pt>
                <c:pt idx="2422">
                  <c:v>41454</c:v>
                </c:pt>
                <c:pt idx="2423">
                  <c:v>41461</c:v>
                </c:pt>
                <c:pt idx="2424">
                  <c:v>41468</c:v>
                </c:pt>
                <c:pt idx="2425">
                  <c:v>41475</c:v>
                </c:pt>
                <c:pt idx="2426">
                  <c:v>41482</c:v>
                </c:pt>
                <c:pt idx="2427">
                  <c:v>41489</c:v>
                </c:pt>
                <c:pt idx="2428">
                  <c:v>41496</c:v>
                </c:pt>
                <c:pt idx="2429">
                  <c:v>41503</c:v>
                </c:pt>
                <c:pt idx="2430">
                  <c:v>41510</c:v>
                </c:pt>
                <c:pt idx="2431">
                  <c:v>41517</c:v>
                </c:pt>
                <c:pt idx="2432">
                  <c:v>41524</c:v>
                </c:pt>
                <c:pt idx="2433">
                  <c:v>41531</c:v>
                </c:pt>
                <c:pt idx="2434">
                  <c:v>41538</c:v>
                </c:pt>
                <c:pt idx="2435">
                  <c:v>41545</c:v>
                </c:pt>
                <c:pt idx="2436">
                  <c:v>41552</c:v>
                </c:pt>
                <c:pt idx="2437">
                  <c:v>41559</c:v>
                </c:pt>
                <c:pt idx="2438">
                  <c:v>41566</c:v>
                </c:pt>
                <c:pt idx="2439">
                  <c:v>41573</c:v>
                </c:pt>
                <c:pt idx="2440">
                  <c:v>41580</c:v>
                </c:pt>
                <c:pt idx="2441">
                  <c:v>41587</c:v>
                </c:pt>
                <c:pt idx="2442">
                  <c:v>41594</c:v>
                </c:pt>
                <c:pt idx="2443">
                  <c:v>41601</c:v>
                </c:pt>
                <c:pt idx="2444">
                  <c:v>41608</c:v>
                </c:pt>
                <c:pt idx="2445">
                  <c:v>41615</c:v>
                </c:pt>
                <c:pt idx="2446">
                  <c:v>41622</c:v>
                </c:pt>
                <c:pt idx="2447">
                  <c:v>41629</c:v>
                </c:pt>
                <c:pt idx="2448">
                  <c:v>41636</c:v>
                </c:pt>
                <c:pt idx="2449">
                  <c:v>41643</c:v>
                </c:pt>
                <c:pt idx="2450">
                  <c:v>41650</c:v>
                </c:pt>
                <c:pt idx="2451">
                  <c:v>41657</c:v>
                </c:pt>
                <c:pt idx="2452">
                  <c:v>41664</c:v>
                </c:pt>
                <c:pt idx="2453">
                  <c:v>41671</c:v>
                </c:pt>
                <c:pt idx="2454">
                  <c:v>41678</c:v>
                </c:pt>
                <c:pt idx="2455">
                  <c:v>41685</c:v>
                </c:pt>
                <c:pt idx="2456">
                  <c:v>41692</c:v>
                </c:pt>
                <c:pt idx="2457">
                  <c:v>41699</c:v>
                </c:pt>
                <c:pt idx="2458">
                  <c:v>41706</c:v>
                </c:pt>
                <c:pt idx="2459">
                  <c:v>41713</c:v>
                </c:pt>
                <c:pt idx="2460">
                  <c:v>41720</c:v>
                </c:pt>
                <c:pt idx="2461">
                  <c:v>41727</c:v>
                </c:pt>
                <c:pt idx="2462">
                  <c:v>41734</c:v>
                </c:pt>
                <c:pt idx="2463">
                  <c:v>41741</c:v>
                </c:pt>
                <c:pt idx="2464">
                  <c:v>41748</c:v>
                </c:pt>
                <c:pt idx="2465">
                  <c:v>41755</c:v>
                </c:pt>
                <c:pt idx="2466">
                  <c:v>41762</c:v>
                </c:pt>
                <c:pt idx="2467">
                  <c:v>41769</c:v>
                </c:pt>
                <c:pt idx="2468">
                  <c:v>41776</c:v>
                </c:pt>
                <c:pt idx="2469">
                  <c:v>41783</c:v>
                </c:pt>
                <c:pt idx="2470">
                  <c:v>41790</c:v>
                </c:pt>
                <c:pt idx="2471">
                  <c:v>41797</c:v>
                </c:pt>
                <c:pt idx="2472">
                  <c:v>41804</c:v>
                </c:pt>
                <c:pt idx="2473">
                  <c:v>41811</c:v>
                </c:pt>
                <c:pt idx="2474">
                  <c:v>41818</c:v>
                </c:pt>
                <c:pt idx="2475">
                  <c:v>41825</c:v>
                </c:pt>
                <c:pt idx="2476">
                  <c:v>41832</c:v>
                </c:pt>
                <c:pt idx="2477">
                  <c:v>41839</c:v>
                </c:pt>
                <c:pt idx="2478">
                  <c:v>41846</c:v>
                </c:pt>
                <c:pt idx="2479">
                  <c:v>41853</c:v>
                </c:pt>
                <c:pt idx="2480">
                  <c:v>41860</c:v>
                </c:pt>
                <c:pt idx="2481">
                  <c:v>41867</c:v>
                </c:pt>
                <c:pt idx="2482">
                  <c:v>41874</c:v>
                </c:pt>
                <c:pt idx="2483">
                  <c:v>41881</c:v>
                </c:pt>
                <c:pt idx="2484">
                  <c:v>41888</c:v>
                </c:pt>
                <c:pt idx="2485">
                  <c:v>41895</c:v>
                </c:pt>
                <c:pt idx="2486">
                  <c:v>41902</c:v>
                </c:pt>
                <c:pt idx="2487">
                  <c:v>41909</c:v>
                </c:pt>
                <c:pt idx="2488">
                  <c:v>41916</c:v>
                </c:pt>
                <c:pt idx="2489">
                  <c:v>41923</c:v>
                </c:pt>
                <c:pt idx="2490">
                  <c:v>41930</c:v>
                </c:pt>
                <c:pt idx="2491">
                  <c:v>41937</c:v>
                </c:pt>
                <c:pt idx="2492">
                  <c:v>41944</c:v>
                </c:pt>
                <c:pt idx="2493">
                  <c:v>41951</c:v>
                </c:pt>
                <c:pt idx="2494">
                  <c:v>41958</c:v>
                </c:pt>
                <c:pt idx="2495">
                  <c:v>41965</c:v>
                </c:pt>
                <c:pt idx="2496">
                  <c:v>41972</c:v>
                </c:pt>
                <c:pt idx="2497">
                  <c:v>41979</c:v>
                </c:pt>
                <c:pt idx="2498">
                  <c:v>41986</c:v>
                </c:pt>
                <c:pt idx="2499">
                  <c:v>41993</c:v>
                </c:pt>
                <c:pt idx="2500">
                  <c:v>42000</c:v>
                </c:pt>
                <c:pt idx="2501">
                  <c:v>42007</c:v>
                </c:pt>
                <c:pt idx="2502">
                  <c:v>42014</c:v>
                </c:pt>
                <c:pt idx="2503">
                  <c:v>42021</c:v>
                </c:pt>
                <c:pt idx="2504">
                  <c:v>42028</c:v>
                </c:pt>
                <c:pt idx="2505">
                  <c:v>42035</c:v>
                </c:pt>
                <c:pt idx="2506">
                  <c:v>42042</c:v>
                </c:pt>
                <c:pt idx="2507">
                  <c:v>42049</c:v>
                </c:pt>
                <c:pt idx="2508">
                  <c:v>42056</c:v>
                </c:pt>
                <c:pt idx="2509">
                  <c:v>42063</c:v>
                </c:pt>
                <c:pt idx="2510">
                  <c:v>42070</c:v>
                </c:pt>
                <c:pt idx="2511">
                  <c:v>42077</c:v>
                </c:pt>
                <c:pt idx="2512">
                  <c:v>42084</c:v>
                </c:pt>
                <c:pt idx="2513">
                  <c:v>42091</c:v>
                </c:pt>
                <c:pt idx="2514">
                  <c:v>42098</c:v>
                </c:pt>
                <c:pt idx="2515">
                  <c:v>42105</c:v>
                </c:pt>
                <c:pt idx="2516">
                  <c:v>42112</c:v>
                </c:pt>
                <c:pt idx="2517">
                  <c:v>42119</c:v>
                </c:pt>
                <c:pt idx="2518">
                  <c:v>42126</c:v>
                </c:pt>
                <c:pt idx="2519">
                  <c:v>42133</c:v>
                </c:pt>
                <c:pt idx="2520">
                  <c:v>42140</c:v>
                </c:pt>
                <c:pt idx="2521">
                  <c:v>42147</c:v>
                </c:pt>
                <c:pt idx="2522">
                  <c:v>42154</c:v>
                </c:pt>
                <c:pt idx="2523">
                  <c:v>42161</c:v>
                </c:pt>
                <c:pt idx="2524">
                  <c:v>42168</c:v>
                </c:pt>
                <c:pt idx="2525">
                  <c:v>42175</c:v>
                </c:pt>
                <c:pt idx="2526">
                  <c:v>42182</c:v>
                </c:pt>
                <c:pt idx="2527">
                  <c:v>42189</c:v>
                </c:pt>
                <c:pt idx="2528">
                  <c:v>42196</c:v>
                </c:pt>
                <c:pt idx="2529">
                  <c:v>42203</c:v>
                </c:pt>
                <c:pt idx="2530">
                  <c:v>42210</c:v>
                </c:pt>
                <c:pt idx="2531">
                  <c:v>42217</c:v>
                </c:pt>
                <c:pt idx="2532">
                  <c:v>42224</c:v>
                </c:pt>
                <c:pt idx="2533">
                  <c:v>42231</c:v>
                </c:pt>
                <c:pt idx="2534">
                  <c:v>42238</c:v>
                </c:pt>
                <c:pt idx="2535">
                  <c:v>42245</c:v>
                </c:pt>
                <c:pt idx="2536">
                  <c:v>42252</c:v>
                </c:pt>
                <c:pt idx="2537">
                  <c:v>42259</c:v>
                </c:pt>
                <c:pt idx="2538">
                  <c:v>42266</c:v>
                </c:pt>
                <c:pt idx="2539">
                  <c:v>42273</c:v>
                </c:pt>
                <c:pt idx="2540">
                  <c:v>42280</c:v>
                </c:pt>
                <c:pt idx="2541">
                  <c:v>42287</c:v>
                </c:pt>
                <c:pt idx="2542">
                  <c:v>42294</c:v>
                </c:pt>
                <c:pt idx="2543">
                  <c:v>42301</c:v>
                </c:pt>
                <c:pt idx="2544">
                  <c:v>42308</c:v>
                </c:pt>
                <c:pt idx="2545">
                  <c:v>42315</c:v>
                </c:pt>
                <c:pt idx="2546">
                  <c:v>42322</c:v>
                </c:pt>
                <c:pt idx="2547">
                  <c:v>42329</c:v>
                </c:pt>
                <c:pt idx="2548">
                  <c:v>42336</c:v>
                </c:pt>
                <c:pt idx="2549">
                  <c:v>42343</c:v>
                </c:pt>
                <c:pt idx="2550">
                  <c:v>42350</c:v>
                </c:pt>
                <c:pt idx="2551">
                  <c:v>42357</c:v>
                </c:pt>
                <c:pt idx="2552">
                  <c:v>42364</c:v>
                </c:pt>
                <c:pt idx="2553">
                  <c:v>42371</c:v>
                </c:pt>
                <c:pt idx="2554">
                  <c:v>42378</c:v>
                </c:pt>
                <c:pt idx="2555">
                  <c:v>42385</c:v>
                </c:pt>
                <c:pt idx="2556">
                  <c:v>42392</c:v>
                </c:pt>
                <c:pt idx="2557">
                  <c:v>42399</c:v>
                </c:pt>
                <c:pt idx="2558">
                  <c:v>42406</c:v>
                </c:pt>
                <c:pt idx="2559">
                  <c:v>42413</c:v>
                </c:pt>
                <c:pt idx="2560">
                  <c:v>42420</c:v>
                </c:pt>
                <c:pt idx="2561">
                  <c:v>42427</c:v>
                </c:pt>
                <c:pt idx="2562">
                  <c:v>42434</c:v>
                </c:pt>
                <c:pt idx="2563">
                  <c:v>42441</c:v>
                </c:pt>
                <c:pt idx="2564">
                  <c:v>42448</c:v>
                </c:pt>
                <c:pt idx="2565">
                  <c:v>42455</c:v>
                </c:pt>
                <c:pt idx="2566">
                  <c:v>42462</c:v>
                </c:pt>
                <c:pt idx="2567">
                  <c:v>42469</c:v>
                </c:pt>
                <c:pt idx="2568">
                  <c:v>42476</c:v>
                </c:pt>
                <c:pt idx="2569">
                  <c:v>42483</c:v>
                </c:pt>
                <c:pt idx="2570">
                  <c:v>42490</c:v>
                </c:pt>
                <c:pt idx="2571">
                  <c:v>42497</c:v>
                </c:pt>
                <c:pt idx="2572">
                  <c:v>42504</c:v>
                </c:pt>
                <c:pt idx="2573">
                  <c:v>42511</c:v>
                </c:pt>
                <c:pt idx="2574">
                  <c:v>42518</c:v>
                </c:pt>
                <c:pt idx="2575">
                  <c:v>42525</c:v>
                </c:pt>
                <c:pt idx="2576">
                  <c:v>42532</c:v>
                </c:pt>
                <c:pt idx="2577">
                  <c:v>42539</c:v>
                </c:pt>
                <c:pt idx="2578">
                  <c:v>42546</c:v>
                </c:pt>
                <c:pt idx="2579">
                  <c:v>42553</c:v>
                </c:pt>
                <c:pt idx="2580">
                  <c:v>42560</c:v>
                </c:pt>
                <c:pt idx="2581">
                  <c:v>42567</c:v>
                </c:pt>
                <c:pt idx="2582">
                  <c:v>42574</c:v>
                </c:pt>
                <c:pt idx="2583">
                  <c:v>42581</c:v>
                </c:pt>
                <c:pt idx="2584">
                  <c:v>42588</c:v>
                </c:pt>
                <c:pt idx="2585">
                  <c:v>42595</c:v>
                </c:pt>
                <c:pt idx="2586">
                  <c:v>42602</c:v>
                </c:pt>
                <c:pt idx="2587">
                  <c:v>42609</c:v>
                </c:pt>
                <c:pt idx="2588">
                  <c:v>42616</c:v>
                </c:pt>
                <c:pt idx="2589">
                  <c:v>42623</c:v>
                </c:pt>
                <c:pt idx="2590">
                  <c:v>42630</c:v>
                </c:pt>
                <c:pt idx="2591">
                  <c:v>42637</c:v>
                </c:pt>
                <c:pt idx="2592">
                  <c:v>42644</c:v>
                </c:pt>
                <c:pt idx="2593">
                  <c:v>42651</c:v>
                </c:pt>
                <c:pt idx="2594">
                  <c:v>42658</c:v>
                </c:pt>
                <c:pt idx="2595">
                  <c:v>42665</c:v>
                </c:pt>
                <c:pt idx="2596">
                  <c:v>42672</c:v>
                </c:pt>
                <c:pt idx="2597">
                  <c:v>42679</c:v>
                </c:pt>
                <c:pt idx="2598">
                  <c:v>42686</c:v>
                </c:pt>
                <c:pt idx="2599">
                  <c:v>42693</c:v>
                </c:pt>
                <c:pt idx="2600">
                  <c:v>42700</c:v>
                </c:pt>
                <c:pt idx="2601">
                  <c:v>42707</c:v>
                </c:pt>
                <c:pt idx="2602">
                  <c:v>42714</c:v>
                </c:pt>
                <c:pt idx="2603">
                  <c:v>42721</c:v>
                </c:pt>
                <c:pt idx="2604">
                  <c:v>42728</c:v>
                </c:pt>
                <c:pt idx="2605">
                  <c:v>42735</c:v>
                </c:pt>
                <c:pt idx="2606">
                  <c:v>42742</c:v>
                </c:pt>
                <c:pt idx="2607">
                  <c:v>42749</c:v>
                </c:pt>
                <c:pt idx="2608">
                  <c:v>42756</c:v>
                </c:pt>
                <c:pt idx="2609">
                  <c:v>42763</c:v>
                </c:pt>
                <c:pt idx="2610">
                  <c:v>42770</c:v>
                </c:pt>
                <c:pt idx="2611">
                  <c:v>42777</c:v>
                </c:pt>
                <c:pt idx="2612">
                  <c:v>42784</c:v>
                </c:pt>
                <c:pt idx="2613">
                  <c:v>42791</c:v>
                </c:pt>
                <c:pt idx="2614">
                  <c:v>42798</c:v>
                </c:pt>
                <c:pt idx="2615">
                  <c:v>42805</c:v>
                </c:pt>
                <c:pt idx="2616">
                  <c:v>42812</c:v>
                </c:pt>
                <c:pt idx="2617">
                  <c:v>42819</c:v>
                </c:pt>
                <c:pt idx="2618">
                  <c:v>42826</c:v>
                </c:pt>
                <c:pt idx="2619">
                  <c:v>42833</c:v>
                </c:pt>
                <c:pt idx="2620">
                  <c:v>42840</c:v>
                </c:pt>
                <c:pt idx="2621" formatCode="m/d/yyyy">
                  <c:v>42847</c:v>
                </c:pt>
                <c:pt idx="2622">
                  <c:v>42854</c:v>
                </c:pt>
                <c:pt idx="2623">
                  <c:v>42861</c:v>
                </c:pt>
                <c:pt idx="2624">
                  <c:v>42868</c:v>
                </c:pt>
                <c:pt idx="2625">
                  <c:v>42875</c:v>
                </c:pt>
                <c:pt idx="2626">
                  <c:v>42882</c:v>
                </c:pt>
                <c:pt idx="2627">
                  <c:v>42889</c:v>
                </c:pt>
                <c:pt idx="2628">
                  <c:v>42896</c:v>
                </c:pt>
                <c:pt idx="2629">
                  <c:v>42903</c:v>
                </c:pt>
                <c:pt idx="2630">
                  <c:v>42910</c:v>
                </c:pt>
                <c:pt idx="2631">
                  <c:v>42917</c:v>
                </c:pt>
                <c:pt idx="2632">
                  <c:v>42924</c:v>
                </c:pt>
                <c:pt idx="2633">
                  <c:v>42931</c:v>
                </c:pt>
                <c:pt idx="2634">
                  <c:v>42938</c:v>
                </c:pt>
                <c:pt idx="2635">
                  <c:v>42945</c:v>
                </c:pt>
                <c:pt idx="2636">
                  <c:v>42952</c:v>
                </c:pt>
                <c:pt idx="2637">
                  <c:v>42959</c:v>
                </c:pt>
                <c:pt idx="2638">
                  <c:v>42966</c:v>
                </c:pt>
                <c:pt idx="2639">
                  <c:v>42973</c:v>
                </c:pt>
                <c:pt idx="2640">
                  <c:v>42980</c:v>
                </c:pt>
                <c:pt idx="2641">
                  <c:v>42987</c:v>
                </c:pt>
                <c:pt idx="2642">
                  <c:v>42994</c:v>
                </c:pt>
                <c:pt idx="2643">
                  <c:v>43001</c:v>
                </c:pt>
                <c:pt idx="2644">
                  <c:v>43008</c:v>
                </c:pt>
                <c:pt idx="2645">
                  <c:v>43015</c:v>
                </c:pt>
                <c:pt idx="2646">
                  <c:v>43022</c:v>
                </c:pt>
                <c:pt idx="2647">
                  <c:v>43029</c:v>
                </c:pt>
                <c:pt idx="2648">
                  <c:v>43036</c:v>
                </c:pt>
                <c:pt idx="2649">
                  <c:v>43043</c:v>
                </c:pt>
                <c:pt idx="2650">
                  <c:v>43050</c:v>
                </c:pt>
                <c:pt idx="2651">
                  <c:v>43057</c:v>
                </c:pt>
                <c:pt idx="2652">
                  <c:v>43064</c:v>
                </c:pt>
                <c:pt idx="2653">
                  <c:v>43071</c:v>
                </c:pt>
                <c:pt idx="2654">
                  <c:v>43078</c:v>
                </c:pt>
                <c:pt idx="2655">
                  <c:v>43085</c:v>
                </c:pt>
                <c:pt idx="2656">
                  <c:v>43092</c:v>
                </c:pt>
                <c:pt idx="2657">
                  <c:v>43099</c:v>
                </c:pt>
                <c:pt idx="2658">
                  <c:v>43106</c:v>
                </c:pt>
                <c:pt idx="2659">
                  <c:v>43113</c:v>
                </c:pt>
                <c:pt idx="2660">
                  <c:v>43120</c:v>
                </c:pt>
                <c:pt idx="2661">
                  <c:v>43127</c:v>
                </c:pt>
                <c:pt idx="2662">
                  <c:v>43134</c:v>
                </c:pt>
                <c:pt idx="2663">
                  <c:v>43141</c:v>
                </c:pt>
                <c:pt idx="2664">
                  <c:v>43148</c:v>
                </c:pt>
                <c:pt idx="2665">
                  <c:v>43155</c:v>
                </c:pt>
                <c:pt idx="2666">
                  <c:v>43162</c:v>
                </c:pt>
                <c:pt idx="2667">
                  <c:v>43169</c:v>
                </c:pt>
                <c:pt idx="2668">
                  <c:v>43176</c:v>
                </c:pt>
                <c:pt idx="2669">
                  <c:v>43183</c:v>
                </c:pt>
                <c:pt idx="2670">
                  <c:v>43190</c:v>
                </c:pt>
                <c:pt idx="2671">
                  <c:v>43197</c:v>
                </c:pt>
                <c:pt idx="2672">
                  <c:v>43204</c:v>
                </c:pt>
                <c:pt idx="2673">
                  <c:v>43211</c:v>
                </c:pt>
                <c:pt idx="2674">
                  <c:v>43218</c:v>
                </c:pt>
                <c:pt idx="2675">
                  <c:v>43225</c:v>
                </c:pt>
              </c:numCache>
            </c:numRef>
          </c:cat>
          <c:val>
            <c:numRef>
              <c:f>'FRED Graph'!$B$12:$B$2699</c:f>
              <c:numCache>
                <c:formatCode>0</c:formatCode>
                <c:ptCount val="2688"/>
                <c:pt idx="0">
                  <c:v>209000</c:v>
                </c:pt>
                <c:pt idx="1">
                  <c:v>211000</c:v>
                </c:pt>
                <c:pt idx="2">
                  <c:v>216500</c:v>
                </c:pt>
                <c:pt idx="3">
                  <c:v>219500</c:v>
                </c:pt>
                <c:pt idx="4">
                  <c:v>229000</c:v>
                </c:pt>
                <c:pt idx="5">
                  <c:v>252500</c:v>
                </c:pt>
                <c:pt idx="6">
                  <c:v>255500</c:v>
                </c:pt>
                <c:pt idx="7">
                  <c:v>259500</c:v>
                </c:pt>
                <c:pt idx="8">
                  <c:v>260750</c:v>
                </c:pt>
                <c:pt idx="9">
                  <c:v>248000</c:v>
                </c:pt>
                <c:pt idx="10">
                  <c:v>252000</c:v>
                </c:pt>
                <c:pt idx="11">
                  <c:v>265500</c:v>
                </c:pt>
                <c:pt idx="12">
                  <c:v>265000</c:v>
                </c:pt>
                <c:pt idx="13">
                  <c:v>264000</c:v>
                </c:pt>
                <c:pt idx="14">
                  <c:v>263250</c:v>
                </c:pt>
                <c:pt idx="15">
                  <c:v>246250</c:v>
                </c:pt>
                <c:pt idx="16">
                  <c:v>242500</c:v>
                </c:pt>
                <c:pt idx="17">
                  <c:v>235750</c:v>
                </c:pt>
                <c:pt idx="18">
                  <c:v>234250</c:v>
                </c:pt>
                <c:pt idx="19">
                  <c:v>236000</c:v>
                </c:pt>
                <c:pt idx="20">
                  <c:v>234500</c:v>
                </c:pt>
                <c:pt idx="21">
                  <c:v>232000</c:v>
                </c:pt>
                <c:pt idx="22">
                  <c:v>222250</c:v>
                </c:pt>
                <c:pt idx="23">
                  <c:v>222750</c:v>
                </c:pt>
                <c:pt idx="24">
                  <c:v>227000</c:v>
                </c:pt>
                <c:pt idx="25">
                  <c:v>232500</c:v>
                </c:pt>
                <c:pt idx="26">
                  <c:v>232500</c:v>
                </c:pt>
                <c:pt idx="27">
                  <c:v>227750</c:v>
                </c:pt>
                <c:pt idx="28">
                  <c:v>218000</c:v>
                </c:pt>
                <c:pt idx="29">
                  <c:v>211750</c:v>
                </c:pt>
                <c:pt idx="30">
                  <c:v>212750</c:v>
                </c:pt>
                <c:pt idx="31">
                  <c:v>212000</c:v>
                </c:pt>
                <c:pt idx="32">
                  <c:v>219250</c:v>
                </c:pt>
                <c:pt idx="33">
                  <c:v>220500</c:v>
                </c:pt>
                <c:pt idx="34">
                  <c:v>219500</c:v>
                </c:pt>
                <c:pt idx="35">
                  <c:v>216000</c:v>
                </c:pt>
                <c:pt idx="36">
                  <c:v>216000</c:v>
                </c:pt>
                <c:pt idx="37">
                  <c:v>212500</c:v>
                </c:pt>
                <c:pt idx="38">
                  <c:v>216000</c:v>
                </c:pt>
                <c:pt idx="39">
                  <c:v>216750</c:v>
                </c:pt>
                <c:pt idx="40">
                  <c:v>214500</c:v>
                </c:pt>
                <c:pt idx="41">
                  <c:v>216500</c:v>
                </c:pt>
                <c:pt idx="42">
                  <c:v>210250</c:v>
                </c:pt>
                <c:pt idx="43">
                  <c:v>206250</c:v>
                </c:pt>
                <c:pt idx="44">
                  <c:v>199750</c:v>
                </c:pt>
                <c:pt idx="45">
                  <c:v>201500</c:v>
                </c:pt>
                <c:pt idx="46">
                  <c:v>203000</c:v>
                </c:pt>
                <c:pt idx="47">
                  <c:v>210000</c:v>
                </c:pt>
                <c:pt idx="48">
                  <c:v>215000</c:v>
                </c:pt>
                <c:pt idx="49">
                  <c:v>215250</c:v>
                </c:pt>
                <c:pt idx="50">
                  <c:v>219750</c:v>
                </c:pt>
                <c:pt idx="51">
                  <c:v>220250</c:v>
                </c:pt>
                <c:pt idx="52">
                  <c:v>215750</c:v>
                </c:pt>
                <c:pt idx="53">
                  <c:v>221250</c:v>
                </c:pt>
                <c:pt idx="54">
                  <c:v>218250</c:v>
                </c:pt>
                <c:pt idx="55">
                  <c:v>212000</c:v>
                </c:pt>
                <c:pt idx="56">
                  <c:v>210750</c:v>
                </c:pt>
                <c:pt idx="57">
                  <c:v>197250</c:v>
                </c:pt>
                <c:pt idx="58">
                  <c:v>195750</c:v>
                </c:pt>
                <c:pt idx="59">
                  <c:v>194250</c:v>
                </c:pt>
                <c:pt idx="60">
                  <c:v>196000</c:v>
                </c:pt>
                <c:pt idx="61">
                  <c:v>196500</c:v>
                </c:pt>
                <c:pt idx="62">
                  <c:v>193250</c:v>
                </c:pt>
                <c:pt idx="63">
                  <c:v>188500</c:v>
                </c:pt>
                <c:pt idx="64">
                  <c:v>184250</c:v>
                </c:pt>
                <c:pt idx="65">
                  <c:v>199000</c:v>
                </c:pt>
                <c:pt idx="66">
                  <c:v>203500</c:v>
                </c:pt>
                <c:pt idx="67">
                  <c:v>209250</c:v>
                </c:pt>
                <c:pt idx="68">
                  <c:v>213250</c:v>
                </c:pt>
                <c:pt idx="69">
                  <c:v>199000</c:v>
                </c:pt>
                <c:pt idx="70">
                  <c:v>196500</c:v>
                </c:pt>
                <c:pt idx="71">
                  <c:v>196000</c:v>
                </c:pt>
                <c:pt idx="72">
                  <c:v>194750</c:v>
                </c:pt>
                <c:pt idx="73">
                  <c:v>193500</c:v>
                </c:pt>
                <c:pt idx="74">
                  <c:v>192250</c:v>
                </c:pt>
                <c:pt idx="75">
                  <c:v>197750</c:v>
                </c:pt>
                <c:pt idx="76">
                  <c:v>195750</c:v>
                </c:pt>
                <c:pt idx="77">
                  <c:v>193500</c:v>
                </c:pt>
                <c:pt idx="78">
                  <c:v>196250</c:v>
                </c:pt>
                <c:pt idx="79">
                  <c:v>194250</c:v>
                </c:pt>
                <c:pt idx="80">
                  <c:v>202250</c:v>
                </c:pt>
                <c:pt idx="81">
                  <c:v>205250</c:v>
                </c:pt>
                <c:pt idx="82">
                  <c:v>202250</c:v>
                </c:pt>
                <c:pt idx="83">
                  <c:v>197750</c:v>
                </c:pt>
                <c:pt idx="84">
                  <c:v>190500</c:v>
                </c:pt>
                <c:pt idx="85">
                  <c:v>191250</c:v>
                </c:pt>
                <c:pt idx="86">
                  <c:v>190750</c:v>
                </c:pt>
                <c:pt idx="87">
                  <c:v>191000</c:v>
                </c:pt>
                <c:pt idx="88">
                  <c:v>190000</c:v>
                </c:pt>
                <c:pt idx="89">
                  <c:v>187750</c:v>
                </c:pt>
                <c:pt idx="90">
                  <c:v>187750</c:v>
                </c:pt>
                <c:pt idx="91">
                  <c:v>186000</c:v>
                </c:pt>
                <c:pt idx="92">
                  <c:v>185000</c:v>
                </c:pt>
                <c:pt idx="93">
                  <c:v>184250</c:v>
                </c:pt>
                <c:pt idx="94">
                  <c:v>184500</c:v>
                </c:pt>
                <c:pt idx="95">
                  <c:v>188750</c:v>
                </c:pt>
                <c:pt idx="96">
                  <c:v>184000</c:v>
                </c:pt>
                <c:pt idx="97">
                  <c:v>185250</c:v>
                </c:pt>
                <c:pt idx="98">
                  <c:v>186000</c:v>
                </c:pt>
                <c:pt idx="99">
                  <c:v>184250</c:v>
                </c:pt>
                <c:pt idx="100">
                  <c:v>199500</c:v>
                </c:pt>
                <c:pt idx="101">
                  <c:v>200000</c:v>
                </c:pt>
                <c:pt idx="102">
                  <c:v>199000</c:v>
                </c:pt>
                <c:pt idx="103">
                  <c:v>199000</c:v>
                </c:pt>
                <c:pt idx="104">
                  <c:v>191500</c:v>
                </c:pt>
                <c:pt idx="105">
                  <c:v>194750</c:v>
                </c:pt>
                <c:pt idx="106">
                  <c:v>196250</c:v>
                </c:pt>
                <c:pt idx="107">
                  <c:v>196250</c:v>
                </c:pt>
                <c:pt idx="108">
                  <c:v>196000</c:v>
                </c:pt>
                <c:pt idx="109">
                  <c:v>195500</c:v>
                </c:pt>
                <c:pt idx="110">
                  <c:v>194000</c:v>
                </c:pt>
                <c:pt idx="111">
                  <c:v>193250</c:v>
                </c:pt>
                <c:pt idx="112">
                  <c:v>190500</c:v>
                </c:pt>
                <c:pt idx="113">
                  <c:v>186000</c:v>
                </c:pt>
                <c:pt idx="114">
                  <c:v>183750</c:v>
                </c:pt>
                <c:pt idx="115">
                  <c:v>184000</c:v>
                </c:pt>
                <c:pt idx="116">
                  <c:v>185500</c:v>
                </c:pt>
                <c:pt idx="117">
                  <c:v>184000</c:v>
                </c:pt>
                <c:pt idx="118">
                  <c:v>182750</c:v>
                </c:pt>
                <c:pt idx="119">
                  <c:v>181000</c:v>
                </c:pt>
                <c:pt idx="120">
                  <c:v>179000</c:v>
                </c:pt>
                <c:pt idx="121">
                  <c:v>179750</c:v>
                </c:pt>
                <c:pt idx="122">
                  <c:v>182250</c:v>
                </c:pt>
                <c:pt idx="123">
                  <c:v>184500</c:v>
                </c:pt>
                <c:pt idx="124">
                  <c:v>185250</c:v>
                </c:pt>
                <c:pt idx="125">
                  <c:v>188000</c:v>
                </c:pt>
                <c:pt idx="126">
                  <c:v>192000</c:v>
                </c:pt>
                <c:pt idx="127">
                  <c:v>200750</c:v>
                </c:pt>
                <c:pt idx="128">
                  <c:v>207750</c:v>
                </c:pt>
                <c:pt idx="129">
                  <c:v>211500</c:v>
                </c:pt>
                <c:pt idx="130">
                  <c:v>208750</c:v>
                </c:pt>
                <c:pt idx="131">
                  <c:v>201000</c:v>
                </c:pt>
                <c:pt idx="132">
                  <c:v>199250</c:v>
                </c:pt>
                <c:pt idx="133">
                  <c:v>197500</c:v>
                </c:pt>
                <c:pt idx="134">
                  <c:v>199250</c:v>
                </c:pt>
                <c:pt idx="135">
                  <c:v>199000</c:v>
                </c:pt>
                <c:pt idx="136">
                  <c:v>193750</c:v>
                </c:pt>
                <c:pt idx="137">
                  <c:v>196250</c:v>
                </c:pt>
                <c:pt idx="138">
                  <c:v>195250</c:v>
                </c:pt>
                <c:pt idx="139">
                  <c:v>194750</c:v>
                </c:pt>
                <c:pt idx="140">
                  <c:v>197500</c:v>
                </c:pt>
                <c:pt idx="141">
                  <c:v>195250</c:v>
                </c:pt>
                <c:pt idx="142">
                  <c:v>196250</c:v>
                </c:pt>
                <c:pt idx="143">
                  <c:v>199250</c:v>
                </c:pt>
                <c:pt idx="144">
                  <c:v>200500</c:v>
                </c:pt>
                <c:pt idx="145">
                  <c:v>203250</c:v>
                </c:pt>
                <c:pt idx="146">
                  <c:v>202750</c:v>
                </c:pt>
                <c:pt idx="147">
                  <c:v>205750</c:v>
                </c:pt>
                <c:pt idx="148">
                  <c:v>206750</c:v>
                </c:pt>
                <c:pt idx="149">
                  <c:v>204500</c:v>
                </c:pt>
                <c:pt idx="150">
                  <c:v>210750</c:v>
                </c:pt>
                <c:pt idx="151">
                  <c:v>214500</c:v>
                </c:pt>
                <c:pt idx="152">
                  <c:v>219750</c:v>
                </c:pt>
                <c:pt idx="153">
                  <c:v>226750</c:v>
                </c:pt>
                <c:pt idx="154">
                  <c:v>231750</c:v>
                </c:pt>
                <c:pt idx="155">
                  <c:v>240750</c:v>
                </c:pt>
                <c:pt idx="156">
                  <c:v>249000</c:v>
                </c:pt>
                <c:pt idx="157">
                  <c:v>251250</c:v>
                </c:pt>
                <c:pt idx="158">
                  <c:v>254750</c:v>
                </c:pt>
                <c:pt idx="159">
                  <c:v>254000</c:v>
                </c:pt>
                <c:pt idx="160">
                  <c:v>257750</c:v>
                </c:pt>
                <c:pt idx="161">
                  <c:v>258500</c:v>
                </c:pt>
                <c:pt idx="162">
                  <c:v>260000</c:v>
                </c:pt>
                <c:pt idx="163">
                  <c:v>261500</c:v>
                </c:pt>
                <c:pt idx="164">
                  <c:v>259750</c:v>
                </c:pt>
                <c:pt idx="165">
                  <c:v>268250</c:v>
                </c:pt>
                <c:pt idx="166">
                  <c:v>271000</c:v>
                </c:pt>
                <c:pt idx="167">
                  <c:v>279500</c:v>
                </c:pt>
                <c:pt idx="168">
                  <c:v>307000</c:v>
                </c:pt>
                <c:pt idx="169">
                  <c:v>325250</c:v>
                </c:pt>
                <c:pt idx="170">
                  <c:v>340500</c:v>
                </c:pt>
                <c:pt idx="171">
                  <c:v>343750</c:v>
                </c:pt>
                <c:pt idx="172">
                  <c:v>326000</c:v>
                </c:pt>
                <c:pt idx="173">
                  <c:v>312750</c:v>
                </c:pt>
                <c:pt idx="174">
                  <c:v>304500</c:v>
                </c:pt>
                <c:pt idx="175">
                  <c:v>300250</c:v>
                </c:pt>
                <c:pt idx="176">
                  <c:v>299000</c:v>
                </c:pt>
                <c:pt idx="177">
                  <c:v>299000</c:v>
                </c:pt>
                <c:pt idx="178">
                  <c:v>296500</c:v>
                </c:pt>
                <c:pt idx="179">
                  <c:v>290500</c:v>
                </c:pt>
                <c:pt idx="180">
                  <c:v>288000</c:v>
                </c:pt>
                <c:pt idx="181">
                  <c:v>287500</c:v>
                </c:pt>
                <c:pt idx="182">
                  <c:v>286500</c:v>
                </c:pt>
                <c:pt idx="183">
                  <c:v>282500</c:v>
                </c:pt>
                <c:pt idx="184">
                  <c:v>277000</c:v>
                </c:pt>
                <c:pt idx="185">
                  <c:v>278500</c:v>
                </c:pt>
                <c:pt idx="186">
                  <c:v>282500</c:v>
                </c:pt>
                <c:pt idx="187">
                  <c:v>291500</c:v>
                </c:pt>
                <c:pt idx="188">
                  <c:v>306000</c:v>
                </c:pt>
                <c:pt idx="189">
                  <c:v>304000</c:v>
                </c:pt>
                <c:pt idx="190">
                  <c:v>309500</c:v>
                </c:pt>
                <c:pt idx="191">
                  <c:v>318500</c:v>
                </c:pt>
                <c:pt idx="192">
                  <c:v>325000</c:v>
                </c:pt>
                <c:pt idx="193">
                  <c:v>333750</c:v>
                </c:pt>
                <c:pt idx="194">
                  <c:v>336000</c:v>
                </c:pt>
                <c:pt idx="195">
                  <c:v>335250</c:v>
                </c:pt>
                <c:pt idx="196">
                  <c:v>329500</c:v>
                </c:pt>
                <c:pt idx="197">
                  <c:v>331750</c:v>
                </c:pt>
                <c:pt idx="198">
                  <c:v>326750</c:v>
                </c:pt>
                <c:pt idx="199">
                  <c:v>322750</c:v>
                </c:pt>
                <c:pt idx="200">
                  <c:v>325250</c:v>
                </c:pt>
                <c:pt idx="201">
                  <c:v>318250</c:v>
                </c:pt>
                <c:pt idx="202">
                  <c:v>316250</c:v>
                </c:pt>
                <c:pt idx="203">
                  <c:v>310000</c:v>
                </c:pt>
                <c:pt idx="204">
                  <c:v>306000</c:v>
                </c:pt>
                <c:pt idx="205">
                  <c:v>304750</c:v>
                </c:pt>
                <c:pt idx="206">
                  <c:v>300250</c:v>
                </c:pt>
                <c:pt idx="207">
                  <c:v>302750</c:v>
                </c:pt>
                <c:pt idx="208">
                  <c:v>300500</c:v>
                </c:pt>
                <c:pt idx="209">
                  <c:v>297750</c:v>
                </c:pt>
                <c:pt idx="210">
                  <c:v>299750</c:v>
                </c:pt>
                <c:pt idx="211">
                  <c:v>295500</c:v>
                </c:pt>
                <c:pt idx="212">
                  <c:v>284500</c:v>
                </c:pt>
                <c:pt idx="213">
                  <c:v>284000</c:v>
                </c:pt>
                <c:pt idx="214">
                  <c:v>284250</c:v>
                </c:pt>
                <c:pt idx="215">
                  <c:v>285500</c:v>
                </c:pt>
                <c:pt idx="216">
                  <c:v>291250</c:v>
                </c:pt>
                <c:pt idx="217">
                  <c:v>293750</c:v>
                </c:pt>
                <c:pt idx="218">
                  <c:v>294250</c:v>
                </c:pt>
                <c:pt idx="219">
                  <c:v>292250</c:v>
                </c:pt>
                <c:pt idx="220">
                  <c:v>290500</c:v>
                </c:pt>
                <c:pt idx="221">
                  <c:v>287500</c:v>
                </c:pt>
                <c:pt idx="222">
                  <c:v>285250</c:v>
                </c:pt>
                <c:pt idx="223">
                  <c:v>288750</c:v>
                </c:pt>
                <c:pt idx="224">
                  <c:v>288750</c:v>
                </c:pt>
                <c:pt idx="225">
                  <c:v>290500</c:v>
                </c:pt>
                <c:pt idx="226">
                  <c:v>292750</c:v>
                </c:pt>
                <c:pt idx="227">
                  <c:v>294750</c:v>
                </c:pt>
                <c:pt idx="228">
                  <c:v>297500</c:v>
                </c:pt>
                <c:pt idx="229">
                  <c:v>298500</c:v>
                </c:pt>
                <c:pt idx="230">
                  <c:v>296500</c:v>
                </c:pt>
                <c:pt idx="231">
                  <c:v>290500</c:v>
                </c:pt>
                <c:pt idx="232">
                  <c:v>282750</c:v>
                </c:pt>
                <c:pt idx="233">
                  <c:v>286250</c:v>
                </c:pt>
                <c:pt idx="234">
                  <c:v>289500</c:v>
                </c:pt>
                <c:pt idx="235">
                  <c:v>297250</c:v>
                </c:pt>
                <c:pt idx="236">
                  <c:v>318500</c:v>
                </c:pt>
                <c:pt idx="237">
                  <c:v>321500</c:v>
                </c:pt>
                <c:pt idx="238">
                  <c:v>325500</c:v>
                </c:pt>
                <c:pt idx="239">
                  <c:v>325250</c:v>
                </c:pt>
                <c:pt idx="240">
                  <c:v>327750</c:v>
                </c:pt>
                <c:pt idx="241">
                  <c:v>324500</c:v>
                </c:pt>
                <c:pt idx="242">
                  <c:v>320000</c:v>
                </c:pt>
                <c:pt idx="243">
                  <c:v>320250</c:v>
                </c:pt>
                <c:pt idx="244">
                  <c:v>305250</c:v>
                </c:pt>
                <c:pt idx="245">
                  <c:v>305500</c:v>
                </c:pt>
                <c:pt idx="246">
                  <c:v>304750</c:v>
                </c:pt>
                <c:pt idx="247">
                  <c:v>301250</c:v>
                </c:pt>
                <c:pt idx="248">
                  <c:v>297250</c:v>
                </c:pt>
                <c:pt idx="249">
                  <c:v>294250</c:v>
                </c:pt>
                <c:pt idx="250">
                  <c:v>293250</c:v>
                </c:pt>
                <c:pt idx="251">
                  <c:v>288250</c:v>
                </c:pt>
                <c:pt idx="252">
                  <c:v>287000</c:v>
                </c:pt>
                <c:pt idx="253">
                  <c:v>286500</c:v>
                </c:pt>
                <c:pt idx="254">
                  <c:v>282750</c:v>
                </c:pt>
                <c:pt idx="255">
                  <c:v>281500</c:v>
                </c:pt>
                <c:pt idx="256">
                  <c:v>273000</c:v>
                </c:pt>
                <c:pt idx="257">
                  <c:v>268000</c:v>
                </c:pt>
                <c:pt idx="258">
                  <c:v>271750</c:v>
                </c:pt>
                <c:pt idx="259">
                  <c:v>267000</c:v>
                </c:pt>
                <c:pt idx="260">
                  <c:v>271750</c:v>
                </c:pt>
                <c:pt idx="261">
                  <c:v>269250</c:v>
                </c:pt>
                <c:pt idx="262">
                  <c:v>264500</c:v>
                </c:pt>
                <c:pt idx="263">
                  <c:v>268500</c:v>
                </c:pt>
                <c:pt idx="264">
                  <c:v>267250</c:v>
                </c:pt>
                <c:pt idx="265">
                  <c:v>263500</c:v>
                </c:pt>
                <c:pt idx="266">
                  <c:v>258750</c:v>
                </c:pt>
                <c:pt idx="267">
                  <c:v>258250</c:v>
                </c:pt>
                <c:pt idx="268">
                  <c:v>260250</c:v>
                </c:pt>
                <c:pt idx="269">
                  <c:v>262750</c:v>
                </c:pt>
                <c:pt idx="270">
                  <c:v>263000</c:v>
                </c:pt>
                <c:pt idx="271">
                  <c:v>265500</c:v>
                </c:pt>
                <c:pt idx="272">
                  <c:v>263750</c:v>
                </c:pt>
                <c:pt idx="273">
                  <c:v>262500</c:v>
                </c:pt>
                <c:pt idx="274">
                  <c:v>264250</c:v>
                </c:pt>
                <c:pt idx="275">
                  <c:v>263500</c:v>
                </c:pt>
                <c:pt idx="276">
                  <c:v>265250</c:v>
                </c:pt>
                <c:pt idx="277">
                  <c:v>267250</c:v>
                </c:pt>
                <c:pt idx="278">
                  <c:v>267750</c:v>
                </c:pt>
                <c:pt idx="279">
                  <c:v>266000</c:v>
                </c:pt>
                <c:pt idx="280">
                  <c:v>266500</c:v>
                </c:pt>
                <c:pt idx="281">
                  <c:v>268500</c:v>
                </c:pt>
                <c:pt idx="282">
                  <c:v>273250</c:v>
                </c:pt>
                <c:pt idx="283">
                  <c:v>294750</c:v>
                </c:pt>
                <c:pt idx="284">
                  <c:v>302000</c:v>
                </c:pt>
                <c:pt idx="285">
                  <c:v>312750</c:v>
                </c:pt>
                <c:pt idx="286">
                  <c:v>310250</c:v>
                </c:pt>
                <c:pt idx="287">
                  <c:v>284500</c:v>
                </c:pt>
                <c:pt idx="288">
                  <c:v>272750</c:v>
                </c:pt>
                <c:pt idx="289">
                  <c:v>254750</c:v>
                </c:pt>
                <c:pt idx="290">
                  <c:v>249750</c:v>
                </c:pt>
                <c:pt idx="291">
                  <c:v>253500</c:v>
                </c:pt>
                <c:pt idx="292">
                  <c:v>255500</c:v>
                </c:pt>
                <c:pt idx="293">
                  <c:v>258750</c:v>
                </c:pt>
                <c:pt idx="294">
                  <c:v>259250</c:v>
                </c:pt>
                <c:pt idx="295">
                  <c:v>257500</c:v>
                </c:pt>
                <c:pt idx="296">
                  <c:v>255750</c:v>
                </c:pt>
                <c:pt idx="297">
                  <c:v>256750</c:v>
                </c:pt>
                <c:pt idx="298">
                  <c:v>254750</c:v>
                </c:pt>
                <c:pt idx="299">
                  <c:v>255250</c:v>
                </c:pt>
                <c:pt idx="300">
                  <c:v>251000</c:v>
                </c:pt>
                <c:pt idx="301">
                  <c:v>249000</c:v>
                </c:pt>
                <c:pt idx="302">
                  <c:v>247000</c:v>
                </c:pt>
                <c:pt idx="303">
                  <c:v>250500</c:v>
                </c:pt>
                <c:pt idx="304">
                  <c:v>250750</c:v>
                </c:pt>
                <c:pt idx="305">
                  <c:v>243500</c:v>
                </c:pt>
                <c:pt idx="306">
                  <c:v>246000</c:v>
                </c:pt>
                <c:pt idx="307">
                  <c:v>244000</c:v>
                </c:pt>
                <c:pt idx="308">
                  <c:v>246750</c:v>
                </c:pt>
                <c:pt idx="309">
                  <c:v>246500</c:v>
                </c:pt>
                <c:pt idx="310">
                  <c:v>240000</c:v>
                </c:pt>
                <c:pt idx="311">
                  <c:v>235500</c:v>
                </c:pt>
                <c:pt idx="312">
                  <c:v>231250</c:v>
                </c:pt>
                <c:pt idx="313">
                  <c:v>228500</c:v>
                </c:pt>
                <c:pt idx="314">
                  <c:v>229000</c:v>
                </c:pt>
                <c:pt idx="315">
                  <c:v>224250</c:v>
                </c:pt>
                <c:pt idx="316">
                  <c:v>221000</c:v>
                </c:pt>
                <c:pt idx="317">
                  <c:v>222000</c:v>
                </c:pt>
                <c:pt idx="318">
                  <c:v>221250</c:v>
                </c:pt>
                <c:pt idx="319">
                  <c:v>222000</c:v>
                </c:pt>
                <c:pt idx="320">
                  <c:v>225000</c:v>
                </c:pt>
                <c:pt idx="321">
                  <c:v>228500</c:v>
                </c:pt>
                <c:pt idx="322">
                  <c:v>227750</c:v>
                </c:pt>
                <c:pt idx="323">
                  <c:v>232250</c:v>
                </c:pt>
                <c:pt idx="324">
                  <c:v>232750</c:v>
                </c:pt>
                <c:pt idx="325">
                  <c:v>235500</c:v>
                </c:pt>
                <c:pt idx="326">
                  <c:v>239000</c:v>
                </c:pt>
                <c:pt idx="327">
                  <c:v>239250</c:v>
                </c:pt>
                <c:pt idx="328">
                  <c:v>241250</c:v>
                </c:pt>
                <c:pt idx="329">
                  <c:v>239750</c:v>
                </c:pt>
                <c:pt idx="330">
                  <c:v>240250</c:v>
                </c:pt>
                <c:pt idx="331">
                  <c:v>236250</c:v>
                </c:pt>
                <c:pt idx="332">
                  <c:v>238250</c:v>
                </c:pt>
                <c:pt idx="333">
                  <c:v>238250</c:v>
                </c:pt>
                <c:pt idx="334">
                  <c:v>239250</c:v>
                </c:pt>
                <c:pt idx="335">
                  <c:v>240500</c:v>
                </c:pt>
                <c:pt idx="336">
                  <c:v>241000</c:v>
                </c:pt>
                <c:pt idx="337">
                  <c:v>239750</c:v>
                </c:pt>
                <c:pt idx="338">
                  <c:v>239500</c:v>
                </c:pt>
                <c:pt idx="339">
                  <c:v>242750</c:v>
                </c:pt>
                <c:pt idx="340">
                  <c:v>244750</c:v>
                </c:pt>
                <c:pt idx="341">
                  <c:v>253000</c:v>
                </c:pt>
                <c:pt idx="342">
                  <c:v>257250</c:v>
                </c:pt>
                <c:pt idx="343">
                  <c:v>258250</c:v>
                </c:pt>
                <c:pt idx="344">
                  <c:v>254750</c:v>
                </c:pt>
                <c:pt idx="345">
                  <c:v>251500</c:v>
                </c:pt>
                <c:pt idx="346">
                  <c:v>248250</c:v>
                </c:pt>
                <c:pt idx="347">
                  <c:v>246250</c:v>
                </c:pt>
                <c:pt idx="348">
                  <c:v>248000</c:v>
                </c:pt>
                <c:pt idx="349">
                  <c:v>244000</c:v>
                </c:pt>
                <c:pt idx="350">
                  <c:v>244250</c:v>
                </c:pt>
                <c:pt idx="351">
                  <c:v>245000</c:v>
                </c:pt>
                <c:pt idx="352">
                  <c:v>241500</c:v>
                </c:pt>
                <c:pt idx="353">
                  <c:v>244000</c:v>
                </c:pt>
                <c:pt idx="354">
                  <c:v>253000</c:v>
                </c:pt>
                <c:pt idx="355">
                  <c:v>254250</c:v>
                </c:pt>
                <c:pt idx="356">
                  <c:v>253750</c:v>
                </c:pt>
                <c:pt idx="357">
                  <c:v>256250</c:v>
                </c:pt>
                <c:pt idx="358">
                  <c:v>252250</c:v>
                </c:pt>
                <c:pt idx="359">
                  <c:v>256750</c:v>
                </c:pt>
                <c:pt idx="360">
                  <c:v>280000</c:v>
                </c:pt>
                <c:pt idx="361">
                  <c:v>291000</c:v>
                </c:pt>
                <c:pt idx="362">
                  <c:v>291750</c:v>
                </c:pt>
                <c:pt idx="363">
                  <c:v>308750</c:v>
                </c:pt>
                <c:pt idx="364">
                  <c:v>307500</c:v>
                </c:pt>
                <c:pt idx="365">
                  <c:v>305250</c:v>
                </c:pt>
                <c:pt idx="366">
                  <c:v>313500</c:v>
                </c:pt>
                <c:pt idx="367">
                  <c:v>320750</c:v>
                </c:pt>
                <c:pt idx="368">
                  <c:v>318250</c:v>
                </c:pt>
                <c:pt idx="369">
                  <c:v>318500</c:v>
                </c:pt>
                <c:pt idx="370">
                  <c:v>318250</c:v>
                </c:pt>
                <c:pt idx="371">
                  <c:v>302250</c:v>
                </c:pt>
                <c:pt idx="372">
                  <c:v>303250</c:v>
                </c:pt>
                <c:pt idx="373">
                  <c:v>308750</c:v>
                </c:pt>
                <c:pt idx="374">
                  <c:v>314250</c:v>
                </c:pt>
                <c:pt idx="375">
                  <c:v>312000</c:v>
                </c:pt>
                <c:pt idx="376">
                  <c:v>307500</c:v>
                </c:pt>
                <c:pt idx="377">
                  <c:v>303000</c:v>
                </c:pt>
                <c:pt idx="378">
                  <c:v>293000</c:v>
                </c:pt>
                <c:pt idx="379">
                  <c:v>290750</c:v>
                </c:pt>
                <c:pt idx="380">
                  <c:v>290500</c:v>
                </c:pt>
                <c:pt idx="381">
                  <c:v>291000</c:v>
                </c:pt>
                <c:pt idx="382">
                  <c:v>297500</c:v>
                </c:pt>
                <c:pt idx="383">
                  <c:v>295250</c:v>
                </c:pt>
                <c:pt idx="384">
                  <c:v>299750</c:v>
                </c:pt>
                <c:pt idx="385">
                  <c:v>301000</c:v>
                </c:pt>
                <c:pt idx="386">
                  <c:v>300750</c:v>
                </c:pt>
                <c:pt idx="387">
                  <c:v>312500</c:v>
                </c:pt>
                <c:pt idx="388">
                  <c:v>311750</c:v>
                </c:pt>
                <c:pt idx="389">
                  <c:v>312000</c:v>
                </c:pt>
                <c:pt idx="390">
                  <c:v>310750</c:v>
                </c:pt>
                <c:pt idx="391">
                  <c:v>309500</c:v>
                </c:pt>
                <c:pt idx="392">
                  <c:v>315500</c:v>
                </c:pt>
                <c:pt idx="393">
                  <c:v>326250</c:v>
                </c:pt>
                <c:pt idx="394">
                  <c:v>333500</c:v>
                </c:pt>
                <c:pt idx="395">
                  <c:v>339250</c:v>
                </c:pt>
                <c:pt idx="396">
                  <c:v>343000</c:v>
                </c:pt>
                <c:pt idx="397">
                  <c:v>343750</c:v>
                </c:pt>
                <c:pt idx="398">
                  <c:v>350000</c:v>
                </c:pt>
                <c:pt idx="399">
                  <c:v>356750</c:v>
                </c:pt>
                <c:pt idx="400">
                  <c:v>360750</c:v>
                </c:pt>
                <c:pt idx="401">
                  <c:v>366000</c:v>
                </c:pt>
                <c:pt idx="402">
                  <c:v>380000</c:v>
                </c:pt>
                <c:pt idx="403">
                  <c:v>384750</c:v>
                </c:pt>
                <c:pt idx="404">
                  <c:v>396750</c:v>
                </c:pt>
                <c:pt idx="405">
                  <c:v>405500</c:v>
                </c:pt>
                <c:pt idx="406">
                  <c:v>412500</c:v>
                </c:pt>
                <c:pt idx="407">
                  <c:v>427500</c:v>
                </c:pt>
                <c:pt idx="408">
                  <c:v>453500</c:v>
                </c:pt>
                <c:pt idx="409">
                  <c:v>470500</c:v>
                </c:pt>
                <c:pt idx="410">
                  <c:v>492250</c:v>
                </c:pt>
                <c:pt idx="411">
                  <c:v>507500</c:v>
                </c:pt>
                <c:pt idx="412">
                  <c:v>508250</c:v>
                </c:pt>
                <c:pt idx="413">
                  <c:v>524000</c:v>
                </c:pt>
                <c:pt idx="414">
                  <c:v>506000</c:v>
                </c:pt>
                <c:pt idx="415">
                  <c:v>517000</c:v>
                </c:pt>
                <c:pt idx="416">
                  <c:v>530500</c:v>
                </c:pt>
                <c:pt idx="417">
                  <c:v>535000</c:v>
                </c:pt>
                <c:pt idx="418">
                  <c:v>560750</c:v>
                </c:pt>
                <c:pt idx="419">
                  <c:v>558500</c:v>
                </c:pt>
                <c:pt idx="420">
                  <c:v>547250</c:v>
                </c:pt>
                <c:pt idx="421">
                  <c:v>544500</c:v>
                </c:pt>
                <c:pt idx="422">
                  <c:v>541250</c:v>
                </c:pt>
                <c:pt idx="423">
                  <c:v>542750</c:v>
                </c:pt>
                <c:pt idx="424">
                  <c:v>543000</c:v>
                </c:pt>
                <c:pt idx="425">
                  <c:v>544500</c:v>
                </c:pt>
                <c:pt idx="426">
                  <c:v>546750</c:v>
                </c:pt>
                <c:pt idx="427">
                  <c:v>543250</c:v>
                </c:pt>
                <c:pt idx="428">
                  <c:v>540500</c:v>
                </c:pt>
                <c:pt idx="429">
                  <c:v>535750</c:v>
                </c:pt>
                <c:pt idx="430">
                  <c:v>525250</c:v>
                </c:pt>
                <c:pt idx="431">
                  <c:v>517250</c:v>
                </c:pt>
                <c:pt idx="432">
                  <c:v>514000</c:v>
                </c:pt>
                <c:pt idx="433">
                  <c:v>509750</c:v>
                </c:pt>
                <c:pt idx="434">
                  <c:v>504750</c:v>
                </c:pt>
                <c:pt idx="435">
                  <c:v>497250</c:v>
                </c:pt>
                <c:pt idx="436">
                  <c:v>502750</c:v>
                </c:pt>
                <c:pt idx="437">
                  <c:v>498500</c:v>
                </c:pt>
                <c:pt idx="438">
                  <c:v>499500</c:v>
                </c:pt>
                <c:pt idx="439">
                  <c:v>495500</c:v>
                </c:pt>
                <c:pt idx="440">
                  <c:v>469000</c:v>
                </c:pt>
                <c:pt idx="441">
                  <c:v>456250</c:v>
                </c:pt>
                <c:pt idx="442">
                  <c:v>443250</c:v>
                </c:pt>
                <c:pt idx="443">
                  <c:v>442000</c:v>
                </c:pt>
                <c:pt idx="444">
                  <c:v>449750</c:v>
                </c:pt>
                <c:pt idx="445">
                  <c:v>453000</c:v>
                </c:pt>
                <c:pt idx="446">
                  <c:v>452750</c:v>
                </c:pt>
                <c:pt idx="447">
                  <c:v>453500</c:v>
                </c:pt>
                <c:pt idx="448">
                  <c:v>451500</c:v>
                </c:pt>
                <c:pt idx="449">
                  <c:v>448500</c:v>
                </c:pt>
                <c:pt idx="450">
                  <c:v>451500</c:v>
                </c:pt>
                <c:pt idx="451">
                  <c:v>445500</c:v>
                </c:pt>
                <c:pt idx="452">
                  <c:v>445250</c:v>
                </c:pt>
                <c:pt idx="453">
                  <c:v>440000</c:v>
                </c:pt>
                <c:pt idx="454">
                  <c:v>433250</c:v>
                </c:pt>
                <c:pt idx="455">
                  <c:v>426000</c:v>
                </c:pt>
                <c:pt idx="456">
                  <c:v>421250</c:v>
                </c:pt>
                <c:pt idx="457">
                  <c:v>418250</c:v>
                </c:pt>
                <c:pt idx="458">
                  <c:v>414750</c:v>
                </c:pt>
                <c:pt idx="459">
                  <c:v>410250</c:v>
                </c:pt>
                <c:pt idx="460">
                  <c:v>404000</c:v>
                </c:pt>
                <c:pt idx="461">
                  <c:v>397250</c:v>
                </c:pt>
                <c:pt idx="462">
                  <c:v>386750</c:v>
                </c:pt>
                <c:pt idx="463">
                  <c:v>382250</c:v>
                </c:pt>
                <c:pt idx="464">
                  <c:v>373250</c:v>
                </c:pt>
                <c:pt idx="465">
                  <c:v>374250</c:v>
                </c:pt>
                <c:pt idx="466">
                  <c:v>371500</c:v>
                </c:pt>
                <c:pt idx="467">
                  <c:v>380000</c:v>
                </c:pt>
                <c:pt idx="468">
                  <c:v>381250</c:v>
                </c:pt>
                <c:pt idx="469">
                  <c:v>374250</c:v>
                </c:pt>
                <c:pt idx="470">
                  <c:v>373500</c:v>
                </c:pt>
                <c:pt idx="471">
                  <c:v>361250</c:v>
                </c:pt>
                <c:pt idx="472">
                  <c:v>354750</c:v>
                </c:pt>
                <c:pt idx="473">
                  <c:v>350750</c:v>
                </c:pt>
                <c:pt idx="474">
                  <c:v>348250</c:v>
                </c:pt>
                <c:pt idx="475">
                  <c:v>347000</c:v>
                </c:pt>
                <c:pt idx="476">
                  <c:v>351000</c:v>
                </c:pt>
                <c:pt idx="477">
                  <c:v>356250</c:v>
                </c:pt>
                <c:pt idx="478">
                  <c:v>360500</c:v>
                </c:pt>
                <c:pt idx="479">
                  <c:v>368500</c:v>
                </c:pt>
                <c:pt idx="480">
                  <c:v>371750</c:v>
                </c:pt>
                <c:pt idx="481">
                  <c:v>370000</c:v>
                </c:pt>
                <c:pt idx="482">
                  <c:v>370250</c:v>
                </c:pt>
                <c:pt idx="483">
                  <c:v>371500</c:v>
                </c:pt>
                <c:pt idx="484">
                  <c:v>377000</c:v>
                </c:pt>
                <c:pt idx="485">
                  <c:v>382250</c:v>
                </c:pt>
                <c:pt idx="486">
                  <c:v>389000</c:v>
                </c:pt>
                <c:pt idx="487">
                  <c:v>393250</c:v>
                </c:pt>
                <c:pt idx="488">
                  <c:v>390000</c:v>
                </c:pt>
                <c:pt idx="489">
                  <c:v>396250</c:v>
                </c:pt>
                <c:pt idx="490">
                  <c:v>397500</c:v>
                </c:pt>
                <c:pt idx="491">
                  <c:v>393750</c:v>
                </c:pt>
                <c:pt idx="492">
                  <c:v>396750</c:v>
                </c:pt>
                <c:pt idx="493">
                  <c:v>388000</c:v>
                </c:pt>
                <c:pt idx="494">
                  <c:v>389750</c:v>
                </c:pt>
                <c:pt idx="495">
                  <c:v>391500</c:v>
                </c:pt>
                <c:pt idx="496">
                  <c:v>390000</c:v>
                </c:pt>
                <c:pt idx="497">
                  <c:v>391500</c:v>
                </c:pt>
                <c:pt idx="498">
                  <c:v>385500</c:v>
                </c:pt>
                <c:pt idx="499">
                  <c:v>387000</c:v>
                </c:pt>
                <c:pt idx="500">
                  <c:v>388500</c:v>
                </c:pt>
                <c:pt idx="501">
                  <c:v>399250</c:v>
                </c:pt>
                <c:pt idx="502">
                  <c:v>399500</c:v>
                </c:pt>
                <c:pt idx="503">
                  <c:v>400250</c:v>
                </c:pt>
                <c:pt idx="504">
                  <c:v>407500</c:v>
                </c:pt>
                <c:pt idx="505">
                  <c:v>404250</c:v>
                </c:pt>
                <c:pt idx="506">
                  <c:v>411250</c:v>
                </c:pt>
                <c:pt idx="507">
                  <c:v>411250</c:v>
                </c:pt>
                <c:pt idx="508">
                  <c:v>407750</c:v>
                </c:pt>
                <c:pt idx="509">
                  <c:v>409250</c:v>
                </c:pt>
                <c:pt idx="510">
                  <c:v>404000</c:v>
                </c:pt>
                <c:pt idx="511">
                  <c:v>399000</c:v>
                </c:pt>
                <c:pt idx="512">
                  <c:v>398750</c:v>
                </c:pt>
                <c:pt idx="513">
                  <c:v>389500</c:v>
                </c:pt>
                <c:pt idx="514">
                  <c:v>392500</c:v>
                </c:pt>
                <c:pt idx="515">
                  <c:v>395500</c:v>
                </c:pt>
                <c:pt idx="516">
                  <c:v>384750</c:v>
                </c:pt>
                <c:pt idx="517">
                  <c:v>373750</c:v>
                </c:pt>
                <c:pt idx="518">
                  <c:v>368250</c:v>
                </c:pt>
                <c:pt idx="519">
                  <c:v>373500</c:v>
                </c:pt>
                <c:pt idx="520">
                  <c:v>374250</c:v>
                </c:pt>
                <c:pt idx="521">
                  <c:v>396750</c:v>
                </c:pt>
                <c:pt idx="522">
                  <c:v>407250</c:v>
                </c:pt>
                <c:pt idx="523">
                  <c:v>444500</c:v>
                </c:pt>
                <c:pt idx="524">
                  <c:v>471750</c:v>
                </c:pt>
                <c:pt idx="525">
                  <c:v>465750</c:v>
                </c:pt>
                <c:pt idx="526">
                  <c:v>450750</c:v>
                </c:pt>
                <c:pt idx="527">
                  <c:v>399750</c:v>
                </c:pt>
                <c:pt idx="528">
                  <c:v>369250</c:v>
                </c:pt>
                <c:pt idx="529">
                  <c:v>361750</c:v>
                </c:pt>
                <c:pt idx="530">
                  <c:v>360250</c:v>
                </c:pt>
                <c:pt idx="531">
                  <c:v>357500</c:v>
                </c:pt>
                <c:pt idx="532">
                  <c:v>362750</c:v>
                </c:pt>
                <c:pt idx="533">
                  <c:v>360750</c:v>
                </c:pt>
                <c:pt idx="534">
                  <c:v>365500</c:v>
                </c:pt>
                <c:pt idx="535">
                  <c:v>371750</c:v>
                </c:pt>
                <c:pt idx="536">
                  <c:v>373750</c:v>
                </c:pt>
                <c:pt idx="537">
                  <c:v>378750</c:v>
                </c:pt>
                <c:pt idx="538">
                  <c:v>378750</c:v>
                </c:pt>
                <c:pt idx="539">
                  <c:v>380250</c:v>
                </c:pt>
                <c:pt idx="540">
                  <c:v>375000</c:v>
                </c:pt>
                <c:pt idx="541">
                  <c:v>369250</c:v>
                </c:pt>
                <c:pt idx="542">
                  <c:v>365250</c:v>
                </c:pt>
                <c:pt idx="543">
                  <c:v>361250</c:v>
                </c:pt>
                <c:pt idx="544">
                  <c:v>358000</c:v>
                </c:pt>
                <c:pt idx="545">
                  <c:v>358750</c:v>
                </c:pt>
                <c:pt idx="546">
                  <c:v>360500</c:v>
                </c:pt>
                <c:pt idx="547">
                  <c:v>360500</c:v>
                </c:pt>
                <c:pt idx="548">
                  <c:v>364250</c:v>
                </c:pt>
                <c:pt idx="549">
                  <c:v>368500</c:v>
                </c:pt>
                <c:pt idx="550">
                  <c:v>366750</c:v>
                </c:pt>
                <c:pt idx="551">
                  <c:v>367250</c:v>
                </c:pt>
                <c:pt idx="552">
                  <c:v>367250</c:v>
                </c:pt>
                <c:pt idx="553">
                  <c:v>366250</c:v>
                </c:pt>
                <c:pt idx="554">
                  <c:v>366250</c:v>
                </c:pt>
                <c:pt idx="555">
                  <c:v>365000</c:v>
                </c:pt>
                <c:pt idx="556">
                  <c:v>368750</c:v>
                </c:pt>
                <c:pt idx="557">
                  <c:v>362250</c:v>
                </c:pt>
                <c:pt idx="558">
                  <c:v>363750</c:v>
                </c:pt>
                <c:pt idx="559">
                  <c:v>362750</c:v>
                </c:pt>
                <c:pt idx="560">
                  <c:v>361500</c:v>
                </c:pt>
                <c:pt idx="561">
                  <c:v>361750</c:v>
                </c:pt>
                <c:pt idx="562">
                  <c:v>362000</c:v>
                </c:pt>
                <c:pt idx="563">
                  <c:v>356000</c:v>
                </c:pt>
                <c:pt idx="564">
                  <c:v>352250</c:v>
                </c:pt>
                <c:pt idx="565">
                  <c:v>353500</c:v>
                </c:pt>
                <c:pt idx="566">
                  <c:v>353750</c:v>
                </c:pt>
                <c:pt idx="567">
                  <c:v>361250</c:v>
                </c:pt>
                <c:pt idx="568">
                  <c:v>361000</c:v>
                </c:pt>
                <c:pt idx="569">
                  <c:v>358500</c:v>
                </c:pt>
                <c:pt idx="570">
                  <c:v>357750</c:v>
                </c:pt>
                <c:pt idx="571">
                  <c:v>353250</c:v>
                </c:pt>
                <c:pt idx="572">
                  <c:v>349250</c:v>
                </c:pt>
                <c:pt idx="573">
                  <c:v>351250</c:v>
                </c:pt>
                <c:pt idx="574">
                  <c:v>351000</c:v>
                </c:pt>
                <c:pt idx="575">
                  <c:v>354500</c:v>
                </c:pt>
                <c:pt idx="576">
                  <c:v>362000</c:v>
                </c:pt>
                <c:pt idx="577">
                  <c:v>381250</c:v>
                </c:pt>
                <c:pt idx="578">
                  <c:v>383250</c:v>
                </c:pt>
                <c:pt idx="579">
                  <c:v>382000</c:v>
                </c:pt>
                <c:pt idx="580">
                  <c:v>378500</c:v>
                </c:pt>
                <c:pt idx="581">
                  <c:v>358000</c:v>
                </c:pt>
                <c:pt idx="582">
                  <c:v>349000</c:v>
                </c:pt>
                <c:pt idx="583">
                  <c:v>343500</c:v>
                </c:pt>
                <c:pt idx="584">
                  <c:v>340000</c:v>
                </c:pt>
                <c:pt idx="585">
                  <c:v>330500</c:v>
                </c:pt>
                <c:pt idx="586">
                  <c:v>326500</c:v>
                </c:pt>
                <c:pt idx="587">
                  <c:v>324250</c:v>
                </c:pt>
                <c:pt idx="588">
                  <c:v>321500</c:v>
                </c:pt>
                <c:pt idx="589">
                  <c:v>324750</c:v>
                </c:pt>
                <c:pt idx="590">
                  <c:v>328500</c:v>
                </c:pt>
                <c:pt idx="591">
                  <c:v>327000</c:v>
                </c:pt>
                <c:pt idx="592">
                  <c:v>321000</c:v>
                </c:pt>
                <c:pt idx="593">
                  <c:v>323250</c:v>
                </c:pt>
                <c:pt idx="594">
                  <c:v>321250</c:v>
                </c:pt>
                <c:pt idx="595">
                  <c:v>324250</c:v>
                </c:pt>
                <c:pt idx="596">
                  <c:v>333750</c:v>
                </c:pt>
                <c:pt idx="597">
                  <c:v>340000</c:v>
                </c:pt>
                <c:pt idx="598">
                  <c:v>346500</c:v>
                </c:pt>
                <c:pt idx="599">
                  <c:v>351250</c:v>
                </c:pt>
                <c:pt idx="600">
                  <c:v>350750</c:v>
                </c:pt>
                <c:pt idx="601">
                  <c:v>353000</c:v>
                </c:pt>
                <c:pt idx="602">
                  <c:v>353500</c:v>
                </c:pt>
                <c:pt idx="603">
                  <c:v>352000</c:v>
                </c:pt>
                <c:pt idx="604">
                  <c:v>348750</c:v>
                </c:pt>
                <c:pt idx="605">
                  <c:v>335750</c:v>
                </c:pt>
                <c:pt idx="606">
                  <c:v>331500</c:v>
                </c:pt>
                <c:pt idx="607">
                  <c:v>326250</c:v>
                </c:pt>
                <c:pt idx="608">
                  <c:v>323750</c:v>
                </c:pt>
                <c:pt idx="609">
                  <c:v>325000</c:v>
                </c:pt>
                <c:pt idx="610">
                  <c:v>326500</c:v>
                </c:pt>
                <c:pt idx="611">
                  <c:v>325000</c:v>
                </c:pt>
                <c:pt idx="612">
                  <c:v>328750</c:v>
                </c:pt>
                <c:pt idx="613">
                  <c:v>328250</c:v>
                </c:pt>
                <c:pt idx="614">
                  <c:v>321750</c:v>
                </c:pt>
                <c:pt idx="615">
                  <c:v>318750</c:v>
                </c:pt>
                <c:pt idx="616">
                  <c:v>319750</c:v>
                </c:pt>
                <c:pt idx="617">
                  <c:v>330500</c:v>
                </c:pt>
                <c:pt idx="618">
                  <c:v>345500</c:v>
                </c:pt>
                <c:pt idx="619">
                  <c:v>355500</c:v>
                </c:pt>
                <c:pt idx="620">
                  <c:v>356750</c:v>
                </c:pt>
                <c:pt idx="621">
                  <c:v>355000</c:v>
                </c:pt>
                <c:pt idx="622">
                  <c:v>350250</c:v>
                </c:pt>
                <c:pt idx="623">
                  <c:v>354000</c:v>
                </c:pt>
                <c:pt idx="624">
                  <c:v>365250</c:v>
                </c:pt>
                <c:pt idx="625">
                  <c:v>361500</c:v>
                </c:pt>
                <c:pt idx="626">
                  <c:v>357500</c:v>
                </c:pt>
                <c:pt idx="627">
                  <c:v>354750</c:v>
                </c:pt>
                <c:pt idx="628">
                  <c:v>346500</c:v>
                </c:pt>
                <c:pt idx="629">
                  <c:v>354000</c:v>
                </c:pt>
                <c:pt idx="630">
                  <c:v>358500</c:v>
                </c:pt>
                <c:pt idx="631">
                  <c:v>360250</c:v>
                </c:pt>
                <c:pt idx="632">
                  <c:v>361250</c:v>
                </c:pt>
                <c:pt idx="633">
                  <c:v>359250</c:v>
                </c:pt>
                <c:pt idx="634">
                  <c:v>357500</c:v>
                </c:pt>
                <c:pt idx="635">
                  <c:v>358750</c:v>
                </c:pt>
                <c:pt idx="636">
                  <c:v>384250</c:v>
                </c:pt>
                <c:pt idx="637">
                  <c:v>408750</c:v>
                </c:pt>
                <c:pt idx="638">
                  <c:v>416250</c:v>
                </c:pt>
                <c:pt idx="639">
                  <c:v>415500</c:v>
                </c:pt>
                <c:pt idx="640">
                  <c:v>387500</c:v>
                </c:pt>
                <c:pt idx="641">
                  <c:v>359250</c:v>
                </c:pt>
                <c:pt idx="642">
                  <c:v>350000</c:v>
                </c:pt>
                <c:pt idx="643">
                  <c:v>348000</c:v>
                </c:pt>
                <c:pt idx="644">
                  <c:v>343750</c:v>
                </c:pt>
                <c:pt idx="645">
                  <c:v>349000</c:v>
                </c:pt>
                <c:pt idx="646">
                  <c:v>350250</c:v>
                </c:pt>
                <c:pt idx="647">
                  <c:v>357750</c:v>
                </c:pt>
                <c:pt idx="648">
                  <c:v>366000</c:v>
                </c:pt>
                <c:pt idx="649">
                  <c:v>366750</c:v>
                </c:pt>
                <c:pt idx="650">
                  <c:v>371000</c:v>
                </c:pt>
                <c:pt idx="651">
                  <c:v>375000</c:v>
                </c:pt>
                <c:pt idx="652">
                  <c:v>379250</c:v>
                </c:pt>
                <c:pt idx="653">
                  <c:v>390250</c:v>
                </c:pt>
                <c:pt idx="654">
                  <c:v>394750</c:v>
                </c:pt>
                <c:pt idx="655">
                  <c:v>392750</c:v>
                </c:pt>
                <c:pt idx="656">
                  <c:v>393750</c:v>
                </c:pt>
                <c:pt idx="657">
                  <c:v>388000</c:v>
                </c:pt>
                <c:pt idx="658">
                  <c:v>386000</c:v>
                </c:pt>
                <c:pt idx="659">
                  <c:v>385250</c:v>
                </c:pt>
                <c:pt idx="660">
                  <c:v>384750</c:v>
                </c:pt>
                <c:pt idx="661">
                  <c:v>385000</c:v>
                </c:pt>
                <c:pt idx="662">
                  <c:v>393500</c:v>
                </c:pt>
                <c:pt idx="663">
                  <c:v>395750</c:v>
                </c:pt>
                <c:pt idx="664">
                  <c:v>400250</c:v>
                </c:pt>
                <c:pt idx="665">
                  <c:v>402250</c:v>
                </c:pt>
                <c:pt idx="666">
                  <c:v>398000</c:v>
                </c:pt>
                <c:pt idx="667">
                  <c:v>403250</c:v>
                </c:pt>
                <c:pt idx="668">
                  <c:v>409250</c:v>
                </c:pt>
                <c:pt idx="669">
                  <c:v>413250</c:v>
                </c:pt>
                <c:pt idx="670">
                  <c:v>418500</c:v>
                </c:pt>
                <c:pt idx="671">
                  <c:v>418750</c:v>
                </c:pt>
                <c:pt idx="672">
                  <c:v>414000</c:v>
                </c:pt>
                <c:pt idx="673">
                  <c:v>428250</c:v>
                </c:pt>
                <c:pt idx="674">
                  <c:v>431250</c:v>
                </c:pt>
                <c:pt idx="675">
                  <c:v>426000</c:v>
                </c:pt>
                <c:pt idx="676">
                  <c:v>424500</c:v>
                </c:pt>
                <c:pt idx="677">
                  <c:v>418250</c:v>
                </c:pt>
                <c:pt idx="678">
                  <c:v>414250</c:v>
                </c:pt>
                <c:pt idx="679">
                  <c:v>416750</c:v>
                </c:pt>
                <c:pt idx="680">
                  <c:v>421750</c:v>
                </c:pt>
                <c:pt idx="681">
                  <c:v>414000</c:v>
                </c:pt>
                <c:pt idx="682">
                  <c:v>418000</c:v>
                </c:pt>
                <c:pt idx="683">
                  <c:v>419250</c:v>
                </c:pt>
                <c:pt idx="684">
                  <c:v>417500</c:v>
                </c:pt>
                <c:pt idx="685">
                  <c:v>421750</c:v>
                </c:pt>
                <c:pt idx="686">
                  <c:v>423500</c:v>
                </c:pt>
                <c:pt idx="687">
                  <c:v>440000</c:v>
                </c:pt>
                <c:pt idx="688">
                  <c:v>451500</c:v>
                </c:pt>
                <c:pt idx="689">
                  <c:v>479500</c:v>
                </c:pt>
                <c:pt idx="690">
                  <c:v>507750</c:v>
                </c:pt>
                <c:pt idx="691">
                  <c:v>529750</c:v>
                </c:pt>
                <c:pt idx="692">
                  <c:v>556750</c:v>
                </c:pt>
                <c:pt idx="693">
                  <c:v>571000</c:v>
                </c:pt>
                <c:pt idx="694">
                  <c:v>594500</c:v>
                </c:pt>
                <c:pt idx="695">
                  <c:v>610500</c:v>
                </c:pt>
                <c:pt idx="696">
                  <c:v>626750</c:v>
                </c:pt>
                <c:pt idx="697">
                  <c:v>629000</c:v>
                </c:pt>
                <c:pt idx="698">
                  <c:v>616500</c:v>
                </c:pt>
                <c:pt idx="699">
                  <c:v>609500</c:v>
                </c:pt>
                <c:pt idx="700">
                  <c:v>607000</c:v>
                </c:pt>
                <c:pt idx="701">
                  <c:v>599250</c:v>
                </c:pt>
                <c:pt idx="702">
                  <c:v>584500</c:v>
                </c:pt>
                <c:pt idx="703">
                  <c:v>576500</c:v>
                </c:pt>
                <c:pt idx="704">
                  <c:v>559250</c:v>
                </c:pt>
                <c:pt idx="705">
                  <c:v>556750</c:v>
                </c:pt>
                <c:pt idx="706">
                  <c:v>556750</c:v>
                </c:pt>
                <c:pt idx="707">
                  <c:v>546250</c:v>
                </c:pt>
                <c:pt idx="708">
                  <c:v>534750</c:v>
                </c:pt>
                <c:pt idx="709">
                  <c:v>518000</c:v>
                </c:pt>
                <c:pt idx="710">
                  <c:v>512500</c:v>
                </c:pt>
                <c:pt idx="711">
                  <c:v>504250</c:v>
                </c:pt>
                <c:pt idx="712">
                  <c:v>492500</c:v>
                </c:pt>
                <c:pt idx="713">
                  <c:v>482750</c:v>
                </c:pt>
                <c:pt idx="714">
                  <c:v>470500</c:v>
                </c:pt>
                <c:pt idx="715">
                  <c:v>459250</c:v>
                </c:pt>
                <c:pt idx="716">
                  <c:v>449250</c:v>
                </c:pt>
                <c:pt idx="717">
                  <c:v>438000</c:v>
                </c:pt>
                <c:pt idx="718">
                  <c:v>427250</c:v>
                </c:pt>
                <c:pt idx="719">
                  <c:v>417250</c:v>
                </c:pt>
                <c:pt idx="720">
                  <c:v>417750</c:v>
                </c:pt>
                <c:pt idx="721">
                  <c:v>412750</c:v>
                </c:pt>
                <c:pt idx="722">
                  <c:v>411000</c:v>
                </c:pt>
                <c:pt idx="723">
                  <c:v>413250</c:v>
                </c:pt>
                <c:pt idx="724">
                  <c:v>409750</c:v>
                </c:pt>
                <c:pt idx="725">
                  <c:v>413250</c:v>
                </c:pt>
                <c:pt idx="726">
                  <c:v>410000</c:v>
                </c:pt>
                <c:pt idx="727">
                  <c:v>408500</c:v>
                </c:pt>
                <c:pt idx="728">
                  <c:v>410000</c:v>
                </c:pt>
                <c:pt idx="729">
                  <c:v>412250</c:v>
                </c:pt>
                <c:pt idx="730">
                  <c:v>411500</c:v>
                </c:pt>
                <c:pt idx="731">
                  <c:v>413750</c:v>
                </c:pt>
                <c:pt idx="732">
                  <c:v>414000</c:v>
                </c:pt>
                <c:pt idx="733">
                  <c:v>414500</c:v>
                </c:pt>
                <c:pt idx="734">
                  <c:v>425000</c:v>
                </c:pt>
                <c:pt idx="735">
                  <c:v>428750</c:v>
                </c:pt>
                <c:pt idx="736">
                  <c:v>426000</c:v>
                </c:pt>
                <c:pt idx="737">
                  <c:v>422250</c:v>
                </c:pt>
                <c:pt idx="738">
                  <c:v>413000</c:v>
                </c:pt>
                <c:pt idx="739">
                  <c:v>407500</c:v>
                </c:pt>
                <c:pt idx="740">
                  <c:v>409500</c:v>
                </c:pt>
                <c:pt idx="741">
                  <c:v>406500</c:v>
                </c:pt>
                <c:pt idx="742">
                  <c:v>404250</c:v>
                </c:pt>
                <c:pt idx="743">
                  <c:v>410250</c:v>
                </c:pt>
                <c:pt idx="744">
                  <c:v>409250</c:v>
                </c:pt>
                <c:pt idx="745">
                  <c:v>416000</c:v>
                </c:pt>
                <c:pt idx="746">
                  <c:v>421500</c:v>
                </c:pt>
                <c:pt idx="747">
                  <c:v>416250</c:v>
                </c:pt>
                <c:pt idx="748">
                  <c:v>417250</c:v>
                </c:pt>
                <c:pt idx="749">
                  <c:v>418500</c:v>
                </c:pt>
                <c:pt idx="750">
                  <c:v>421250</c:v>
                </c:pt>
                <c:pt idx="751">
                  <c:v>426250</c:v>
                </c:pt>
                <c:pt idx="752">
                  <c:v>433000</c:v>
                </c:pt>
                <c:pt idx="753">
                  <c:v>441000</c:v>
                </c:pt>
                <c:pt idx="754">
                  <c:v>441250</c:v>
                </c:pt>
                <c:pt idx="755">
                  <c:v>440000</c:v>
                </c:pt>
                <c:pt idx="756">
                  <c:v>430750</c:v>
                </c:pt>
                <c:pt idx="757">
                  <c:v>434750</c:v>
                </c:pt>
                <c:pt idx="758">
                  <c:v>440250</c:v>
                </c:pt>
                <c:pt idx="759">
                  <c:v>443250</c:v>
                </c:pt>
                <c:pt idx="760">
                  <c:v>450000</c:v>
                </c:pt>
                <c:pt idx="761">
                  <c:v>443750</c:v>
                </c:pt>
                <c:pt idx="762">
                  <c:v>450000</c:v>
                </c:pt>
                <c:pt idx="763">
                  <c:v>453000</c:v>
                </c:pt>
                <c:pt idx="764">
                  <c:v>463250</c:v>
                </c:pt>
                <c:pt idx="765">
                  <c:v>473250</c:v>
                </c:pt>
                <c:pt idx="766">
                  <c:v>477250</c:v>
                </c:pt>
                <c:pt idx="767">
                  <c:v>486500</c:v>
                </c:pt>
                <c:pt idx="768">
                  <c:v>489500</c:v>
                </c:pt>
                <c:pt idx="769">
                  <c:v>487500</c:v>
                </c:pt>
                <c:pt idx="770">
                  <c:v>493750</c:v>
                </c:pt>
                <c:pt idx="771">
                  <c:v>499500</c:v>
                </c:pt>
                <c:pt idx="772">
                  <c:v>507000</c:v>
                </c:pt>
                <c:pt idx="773">
                  <c:v>502250</c:v>
                </c:pt>
                <c:pt idx="774">
                  <c:v>511750</c:v>
                </c:pt>
                <c:pt idx="775">
                  <c:v>522750</c:v>
                </c:pt>
                <c:pt idx="776">
                  <c:v>531250</c:v>
                </c:pt>
                <c:pt idx="777">
                  <c:v>550000</c:v>
                </c:pt>
                <c:pt idx="778">
                  <c:v>551000</c:v>
                </c:pt>
                <c:pt idx="779">
                  <c:v>535250</c:v>
                </c:pt>
                <c:pt idx="780">
                  <c:v>533750</c:v>
                </c:pt>
                <c:pt idx="781">
                  <c:v>521250</c:v>
                </c:pt>
                <c:pt idx="782">
                  <c:v>523250</c:v>
                </c:pt>
                <c:pt idx="783">
                  <c:v>545250</c:v>
                </c:pt>
                <c:pt idx="784">
                  <c:v>548000</c:v>
                </c:pt>
                <c:pt idx="785">
                  <c:v>552500</c:v>
                </c:pt>
                <c:pt idx="786">
                  <c:v>547500</c:v>
                </c:pt>
                <c:pt idx="787">
                  <c:v>533750</c:v>
                </c:pt>
                <c:pt idx="788">
                  <c:v>533750</c:v>
                </c:pt>
                <c:pt idx="789">
                  <c:v>541750</c:v>
                </c:pt>
                <c:pt idx="790">
                  <c:v>545000</c:v>
                </c:pt>
                <c:pt idx="791">
                  <c:v>556500</c:v>
                </c:pt>
                <c:pt idx="792">
                  <c:v>562000</c:v>
                </c:pt>
                <c:pt idx="793">
                  <c:v>573500</c:v>
                </c:pt>
                <c:pt idx="794">
                  <c:v>583500</c:v>
                </c:pt>
                <c:pt idx="795">
                  <c:v>587000</c:v>
                </c:pt>
                <c:pt idx="796">
                  <c:v>586500</c:v>
                </c:pt>
                <c:pt idx="797">
                  <c:v>586250</c:v>
                </c:pt>
                <c:pt idx="798">
                  <c:v>583250</c:v>
                </c:pt>
                <c:pt idx="799">
                  <c:v>582750</c:v>
                </c:pt>
                <c:pt idx="800">
                  <c:v>585750</c:v>
                </c:pt>
                <c:pt idx="801">
                  <c:v>592500</c:v>
                </c:pt>
                <c:pt idx="802">
                  <c:v>599750</c:v>
                </c:pt>
                <c:pt idx="803">
                  <c:v>601000</c:v>
                </c:pt>
                <c:pt idx="804">
                  <c:v>599500</c:v>
                </c:pt>
                <c:pt idx="805">
                  <c:v>596750</c:v>
                </c:pt>
                <c:pt idx="806">
                  <c:v>586250</c:v>
                </c:pt>
                <c:pt idx="807">
                  <c:v>580250</c:v>
                </c:pt>
                <c:pt idx="808">
                  <c:v>568750</c:v>
                </c:pt>
                <c:pt idx="809">
                  <c:v>570000</c:v>
                </c:pt>
                <c:pt idx="810">
                  <c:v>578500</c:v>
                </c:pt>
                <c:pt idx="811">
                  <c:v>596000</c:v>
                </c:pt>
                <c:pt idx="812">
                  <c:v>619000</c:v>
                </c:pt>
                <c:pt idx="813">
                  <c:v>629500</c:v>
                </c:pt>
                <c:pt idx="814">
                  <c:v>640750</c:v>
                </c:pt>
                <c:pt idx="815">
                  <c:v>641750</c:v>
                </c:pt>
                <c:pt idx="816">
                  <c:v>654750</c:v>
                </c:pt>
                <c:pt idx="817">
                  <c:v>660750</c:v>
                </c:pt>
                <c:pt idx="818">
                  <c:v>671750</c:v>
                </c:pt>
                <c:pt idx="819">
                  <c:v>674250</c:v>
                </c:pt>
                <c:pt idx="820">
                  <c:v>668250</c:v>
                </c:pt>
                <c:pt idx="821">
                  <c:v>656250</c:v>
                </c:pt>
                <c:pt idx="822">
                  <c:v>641750</c:v>
                </c:pt>
                <c:pt idx="823">
                  <c:v>626250</c:v>
                </c:pt>
                <c:pt idx="824">
                  <c:v>612000</c:v>
                </c:pt>
                <c:pt idx="825">
                  <c:v>600500</c:v>
                </c:pt>
                <c:pt idx="826">
                  <c:v>594250</c:v>
                </c:pt>
                <c:pt idx="827">
                  <c:v>586250</c:v>
                </c:pt>
                <c:pt idx="828">
                  <c:v>569750</c:v>
                </c:pt>
                <c:pt idx="829">
                  <c:v>554500</c:v>
                </c:pt>
                <c:pt idx="830">
                  <c:v>523750</c:v>
                </c:pt>
                <c:pt idx="831">
                  <c:v>518000</c:v>
                </c:pt>
                <c:pt idx="832">
                  <c:v>512250</c:v>
                </c:pt>
                <c:pt idx="833">
                  <c:v>503000</c:v>
                </c:pt>
                <c:pt idx="834">
                  <c:v>500500</c:v>
                </c:pt>
                <c:pt idx="835">
                  <c:v>492750</c:v>
                </c:pt>
                <c:pt idx="836">
                  <c:v>490500</c:v>
                </c:pt>
                <c:pt idx="837">
                  <c:v>492250</c:v>
                </c:pt>
                <c:pt idx="838">
                  <c:v>494250</c:v>
                </c:pt>
                <c:pt idx="839">
                  <c:v>488750</c:v>
                </c:pt>
                <c:pt idx="840">
                  <c:v>487250</c:v>
                </c:pt>
                <c:pt idx="841">
                  <c:v>484500</c:v>
                </c:pt>
                <c:pt idx="842">
                  <c:v>480250</c:v>
                </c:pt>
                <c:pt idx="843">
                  <c:v>480250</c:v>
                </c:pt>
                <c:pt idx="844">
                  <c:v>479250</c:v>
                </c:pt>
                <c:pt idx="845">
                  <c:v>484500</c:v>
                </c:pt>
                <c:pt idx="846">
                  <c:v>495750</c:v>
                </c:pt>
                <c:pt idx="847">
                  <c:v>497500</c:v>
                </c:pt>
                <c:pt idx="848">
                  <c:v>497250</c:v>
                </c:pt>
                <c:pt idx="849">
                  <c:v>496750</c:v>
                </c:pt>
                <c:pt idx="850">
                  <c:v>484000</c:v>
                </c:pt>
                <c:pt idx="851">
                  <c:v>477000</c:v>
                </c:pt>
                <c:pt idx="852">
                  <c:v>468000</c:v>
                </c:pt>
                <c:pt idx="853">
                  <c:v>459250</c:v>
                </c:pt>
                <c:pt idx="854">
                  <c:v>453750</c:v>
                </c:pt>
                <c:pt idx="855">
                  <c:v>447250</c:v>
                </c:pt>
                <c:pt idx="856">
                  <c:v>444250</c:v>
                </c:pt>
                <c:pt idx="857">
                  <c:v>435000</c:v>
                </c:pt>
                <c:pt idx="858">
                  <c:v>427500</c:v>
                </c:pt>
                <c:pt idx="859">
                  <c:v>418000</c:v>
                </c:pt>
                <c:pt idx="860">
                  <c:v>406250</c:v>
                </c:pt>
                <c:pt idx="861">
                  <c:v>404500</c:v>
                </c:pt>
                <c:pt idx="862">
                  <c:v>405250</c:v>
                </c:pt>
                <c:pt idx="863">
                  <c:v>420500</c:v>
                </c:pt>
                <c:pt idx="864">
                  <c:v>433000</c:v>
                </c:pt>
                <c:pt idx="865">
                  <c:v>435750</c:v>
                </c:pt>
                <c:pt idx="866">
                  <c:v>434750</c:v>
                </c:pt>
                <c:pt idx="867">
                  <c:v>421250</c:v>
                </c:pt>
                <c:pt idx="868">
                  <c:v>411250</c:v>
                </c:pt>
                <c:pt idx="869">
                  <c:v>408750</c:v>
                </c:pt>
                <c:pt idx="870">
                  <c:v>409250</c:v>
                </c:pt>
                <c:pt idx="871">
                  <c:v>410000</c:v>
                </c:pt>
                <c:pt idx="872">
                  <c:v>407250</c:v>
                </c:pt>
                <c:pt idx="873">
                  <c:v>401750</c:v>
                </c:pt>
                <c:pt idx="874">
                  <c:v>399500</c:v>
                </c:pt>
                <c:pt idx="875">
                  <c:v>396750</c:v>
                </c:pt>
                <c:pt idx="876">
                  <c:v>395750</c:v>
                </c:pt>
                <c:pt idx="877">
                  <c:v>394000</c:v>
                </c:pt>
                <c:pt idx="878">
                  <c:v>392500</c:v>
                </c:pt>
                <c:pt idx="879">
                  <c:v>385000</c:v>
                </c:pt>
                <c:pt idx="880">
                  <c:v>379500</c:v>
                </c:pt>
                <c:pt idx="881">
                  <c:v>373250</c:v>
                </c:pt>
                <c:pt idx="882">
                  <c:v>368000</c:v>
                </c:pt>
                <c:pt idx="883">
                  <c:v>369750</c:v>
                </c:pt>
                <c:pt idx="884">
                  <c:v>366750</c:v>
                </c:pt>
                <c:pt idx="885">
                  <c:v>364000</c:v>
                </c:pt>
                <c:pt idx="886">
                  <c:v>353000</c:v>
                </c:pt>
                <c:pt idx="887">
                  <c:v>351000</c:v>
                </c:pt>
                <c:pt idx="888">
                  <c:v>347500</c:v>
                </c:pt>
                <c:pt idx="889">
                  <c:v>344250</c:v>
                </c:pt>
                <c:pt idx="890">
                  <c:v>344500</c:v>
                </c:pt>
                <c:pt idx="891">
                  <c:v>339250</c:v>
                </c:pt>
                <c:pt idx="892">
                  <c:v>340500</c:v>
                </c:pt>
                <c:pt idx="893">
                  <c:v>342500</c:v>
                </c:pt>
                <c:pt idx="894">
                  <c:v>346250</c:v>
                </c:pt>
                <c:pt idx="895">
                  <c:v>347000</c:v>
                </c:pt>
                <c:pt idx="896">
                  <c:v>345500</c:v>
                </c:pt>
                <c:pt idx="897">
                  <c:v>354250</c:v>
                </c:pt>
                <c:pt idx="898">
                  <c:v>356250</c:v>
                </c:pt>
                <c:pt idx="899">
                  <c:v>360750</c:v>
                </c:pt>
                <c:pt idx="900">
                  <c:v>369250</c:v>
                </c:pt>
                <c:pt idx="901">
                  <c:v>365250</c:v>
                </c:pt>
                <c:pt idx="902">
                  <c:v>368000</c:v>
                </c:pt>
                <c:pt idx="903">
                  <c:v>365500</c:v>
                </c:pt>
                <c:pt idx="904">
                  <c:v>360250</c:v>
                </c:pt>
                <c:pt idx="905">
                  <c:v>357750</c:v>
                </c:pt>
                <c:pt idx="906">
                  <c:v>358000</c:v>
                </c:pt>
                <c:pt idx="907">
                  <c:v>359750</c:v>
                </c:pt>
                <c:pt idx="908">
                  <c:v>361750</c:v>
                </c:pt>
                <c:pt idx="909">
                  <c:v>363000</c:v>
                </c:pt>
                <c:pt idx="910">
                  <c:v>362250</c:v>
                </c:pt>
                <c:pt idx="911">
                  <c:v>362000</c:v>
                </c:pt>
                <c:pt idx="912">
                  <c:v>360750</c:v>
                </c:pt>
                <c:pt idx="913">
                  <c:v>360500</c:v>
                </c:pt>
                <c:pt idx="914">
                  <c:v>364500</c:v>
                </c:pt>
                <c:pt idx="915">
                  <c:v>369500</c:v>
                </c:pt>
                <c:pt idx="916">
                  <c:v>380500</c:v>
                </c:pt>
                <c:pt idx="917">
                  <c:v>389500</c:v>
                </c:pt>
                <c:pt idx="918">
                  <c:v>390250</c:v>
                </c:pt>
                <c:pt idx="919">
                  <c:v>395750</c:v>
                </c:pt>
                <c:pt idx="920">
                  <c:v>393750</c:v>
                </c:pt>
                <c:pt idx="921">
                  <c:v>393750</c:v>
                </c:pt>
                <c:pt idx="922">
                  <c:v>398000</c:v>
                </c:pt>
                <c:pt idx="923">
                  <c:v>398250</c:v>
                </c:pt>
                <c:pt idx="924">
                  <c:v>402500</c:v>
                </c:pt>
                <c:pt idx="925">
                  <c:v>413500</c:v>
                </c:pt>
                <c:pt idx="926">
                  <c:v>419250</c:v>
                </c:pt>
                <c:pt idx="927">
                  <c:v>424250</c:v>
                </c:pt>
                <c:pt idx="928">
                  <c:v>420000</c:v>
                </c:pt>
                <c:pt idx="929">
                  <c:v>406000</c:v>
                </c:pt>
                <c:pt idx="930">
                  <c:v>407000</c:v>
                </c:pt>
                <c:pt idx="931">
                  <c:v>401500</c:v>
                </c:pt>
                <c:pt idx="932">
                  <c:v>399000</c:v>
                </c:pt>
                <c:pt idx="933">
                  <c:v>399750</c:v>
                </c:pt>
                <c:pt idx="934">
                  <c:v>387250</c:v>
                </c:pt>
                <c:pt idx="935">
                  <c:v>381750</c:v>
                </c:pt>
                <c:pt idx="936">
                  <c:v>378250</c:v>
                </c:pt>
                <c:pt idx="937">
                  <c:v>378500</c:v>
                </c:pt>
                <c:pt idx="938">
                  <c:v>373500</c:v>
                </c:pt>
                <c:pt idx="939">
                  <c:v>370750</c:v>
                </c:pt>
                <c:pt idx="940">
                  <c:v>375000</c:v>
                </c:pt>
                <c:pt idx="941">
                  <c:v>378500</c:v>
                </c:pt>
                <c:pt idx="942">
                  <c:v>386250</c:v>
                </c:pt>
                <c:pt idx="943">
                  <c:v>391750</c:v>
                </c:pt>
                <c:pt idx="944">
                  <c:v>388750</c:v>
                </c:pt>
                <c:pt idx="945">
                  <c:v>384750</c:v>
                </c:pt>
                <c:pt idx="946">
                  <c:v>383750</c:v>
                </c:pt>
                <c:pt idx="947">
                  <c:v>379500</c:v>
                </c:pt>
                <c:pt idx="948">
                  <c:v>382500</c:v>
                </c:pt>
                <c:pt idx="949">
                  <c:v>387500</c:v>
                </c:pt>
                <c:pt idx="950">
                  <c:v>393750</c:v>
                </c:pt>
                <c:pt idx="951">
                  <c:v>398250</c:v>
                </c:pt>
                <c:pt idx="952">
                  <c:v>398250</c:v>
                </c:pt>
                <c:pt idx="953">
                  <c:v>394500</c:v>
                </c:pt>
                <c:pt idx="954">
                  <c:v>390250</c:v>
                </c:pt>
                <c:pt idx="955">
                  <c:v>390250</c:v>
                </c:pt>
                <c:pt idx="956">
                  <c:v>392750</c:v>
                </c:pt>
                <c:pt idx="957">
                  <c:v>393500</c:v>
                </c:pt>
                <c:pt idx="958">
                  <c:v>395750</c:v>
                </c:pt>
                <c:pt idx="959">
                  <c:v>395500</c:v>
                </c:pt>
                <c:pt idx="960">
                  <c:v>393000</c:v>
                </c:pt>
                <c:pt idx="961">
                  <c:v>392250</c:v>
                </c:pt>
                <c:pt idx="962">
                  <c:v>390250</c:v>
                </c:pt>
                <c:pt idx="963">
                  <c:v>389250</c:v>
                </c:pt>
                <c:pt idx="964">
                  <c:v>385250</c:v>
                </c:pt>
                <c:pt idx="965">
                  <c:v>378250</c:v>
                </c:pt>
                <c:pt idx="966">
                  <c:v>381250</c:v>
                </c:pt>
                <c:pt idx="967">
                  <c:v>385250</c:v>
                </c:pt>
                <c:pt idx="968">
                  <c:v>392500</c:v>
                </c:pt>
                <c:pt idx="969">
                  <c:v>403250</c:v>
                </c:pt>
                <c:pt idx="970">
                  <c:v>403750</c:v>
                </c:pt>
                <c:pt idx="971">
                  <c:v>409750</c:v>
                </c:pt>
                <c:pt idx="972">
                  <c:v>412000</c:v>
                </c:pt>
                <c:pt idx="973">
                  <c:v>411000</c:v>
                </c:pt>
                <c:pt idx="974">
                  <c:v>408500</c:v>
                </c:pt>
                <c:pt idx="975">
                  <c:v>403250</c:v>
                </c:pt>
                <c:pt idx="976">
                  <c:v>401250</c:v>
                </c:pt>
                <c:pt idx="977">
                  <c:v>401000</c:v>
                </c:pt>
                <c:pt idx="978">
                  <c:v>405750</c:v>
                </c:pt>
                <c:pt idx="979">
                  <c:v>404000</c:v>
                </c:pt>
                <c:pt idx="980">
                  <c:v>403250</c:v>
                </c:pt>
                <c:pt idx="981">
                  <c:v>402500</c:v>
                </c:pt>
                <c:pt idx="982">
                  <c:v>393500</c:v>
                </c:pt>
                <c:pt idx="983">
                  <c:v>392250</c:v>
                </c:pt>
                <c:pt idx="984">
                  <c:v>392750</c:v>
                </c:pt>
                <c:pt idx="985">
                  <c:v>389000</c:v>
                </c:pt>
                <c:pt idx="986">
                  <c:v>386000</c:v>
                </c:pt>
                <c:pt idx="987">
                  <c:v>385250</c:v>
                </c:pt>
                <c:pt idx="988">
                  <c:v>376000</c:v>
                </c:pt>
                <c:pt idx="989">
                  <c:v>379750</c:v>
                </c:pt>
                <c:pt idx="990">
                  <c:v>378250</c:v>
                </c:pt>
                <c:pt idx="991">
                  <c:v>366750</c:v>
                </c:pt>
                <c:pt idx="992">
                  <c:v>367250</c:v>
                </c:pt>
                <c:pt idx="993">
                  <c:v>359500</c:v>
                </c:pt>
                <c:pt idx="994">
                  <c:v>358000</c:v>
                </c:pt>
                <c:pt idx="995">
                  <c:v>369500</c:v>
                </c:pt>
                <c:pt idx="996">
                  <c:v>372250</c:v>
                </c:pt>
                <c:pt idx="997">
                  <c:v>372250</c:v>
                </c:pt>
                <c:pt idx="998">
                  <c:v>378250</c:v>
                </c:pt>
                <c:pt idx="999">
                  <c:v>377500</c:v>
                </c:pt>
                <c:pt idx="1000">
                  <c:v>382750</c:v>
                </c:pt>
                <c:pt idx="1001">
                  <c:v>386500</c:v>
                </c:pt>
                <c:pt idx="1002">
                  <c:v>388000</c:v>
                </c:pt>
                <c:pt idx="1003">
                  <c:v>387000</c:v>
                </c:pt>
                <c:pt idx="1004">
                  <c:v>385750</c:v>
                </c:pt>
                <c:pt idx="1005">
                  <c:v>388500</c:v>
                </c:pt>
                <c:pt idx="1006">
                  <c:v>390250</c:v>
                </c:pt>
                <c:pt idx="1007">
                  <c:v>390500</c:v>
                </c:pt>
                <c:pt idx="1008">
                  <c:v>389250</c:v>
                </c:pt>
                <c:pt idx="1009">
                  <c:v>384500</c:v>
                </c:pt>
                <c:pt idx="1010">
                  <c:v>379500</c:v>
                </c:pt>
                <c:pt idx="1011">
                  <c:v>375750</c:v>
                </c:pt>
                <c:pt idx="1012">
                  <c:v>371000</c:v>
                </c:pt>
                <c:pt idx="1013">
                  <c:v>370500</c:v>
                </c:pt>
                <c:pt idx="1014">
                  <c:v>369500</c:v>
                </c:pt>
                <c:pt idx="1015">
                  <c:v>367500</c:v>
                </c:pt>
                <c:pt idx="1016">
                  <c:v>364250</c:v>
                </c:pt>
                <c:pt idx="1017">
                  <c:v>362000</c:v>
                </c:pt>
                <c:pt idx="1018">
                  <c:v>373250</c:v>
                </c:pt>
                <c:pt idx="1019">
                  <c:v>387000</c:v>
                </c:pt>
                <c:pt idx="1020">
                  <c:v>400250</c:v>
                </c:pt>
                <c:pt idx="1021">
                  <c:v>409000</c:v>
                </c:pt>
                <c:pt idx="1022">
                  <c:v>405250</c:v>
                </c:pt>
                <c:pt idx="1023">
                  <c:v>401250</c:v>
                </c:pt>
                <c:pt idx="1024">
                  <c:v>398000</c:v>
                </c:pt>
                <c:pt idx="1025">
                  <c:v>398500</c:v>
                </c:pt>
                <c:pt idx="1026">
                  <c:v>395500</c:v>
                </c:pt>
                <c:pt idx="1027">
                  <c:v>393250</c:v>
                </c:pt>
                <c:pt idx="1028">
                  <c:v>391500</c:v>
                </c:pt>
                <c:pt idx="1029">
                  <c:v>388000</c:v>
                </c:pt>
                <c:pt idx="1030">
                  <c:v>383250</c:v>
                </c:pt>
                <c:pt idx="1031">
                  <c:v>376500</c:v>
                </c:pt>
                <c:pt idx="1032">
                  <c:v>367000</c:v>
                </c:pt>
                <c:pt idx="1033">
                  <c:v>362750</c:v>
                </c:pt>
                <c:pt idx="1034">
                  <c:v>362500</c:v>
                </c:pt>
                <c:pt idx="1035">
                  <c:v>363000</c:v>
                </c:pt>
                <c:pt idx="1036">
                  <c:v>366500</c:v>
                </c:pt>
                <c:pt idx="1037">
                  <c:v>368250</c:v>
                </c:pt>
                <c:pt idx="1038">
                  <c:v>363500</c:v>
                </c:pt>
                <c:pt idx="1039">
                  <c:v>358250</c:v>
                </c:pt>
                <c:pt idx="1040">
                  <c:v>348250</c:v>
                </c:pt>
                <c:pt idx="1041">
                  <c:v>341500</c:v>
                </c:pt>
                <c:pt idx="1042">
                  <c:v>339250</c:v>
                </c:pt>
                <c:pt idx="1043">
                  <c:v>339500</c:v>
                </c:pt>
                <c:pt idx="1044">
                  <c:v>351250</c:v>
                </c:pt>
                <c:pt idx="1045">
                  <c:v>356250</c:v>
                </c:pt>
                <c:pt idx="1046">
                  <c:v>355500</c:v>
                </c:pt>
                <c:pt idx="1047">
                  <c:v>354250</c:v>
                </c:pt>
                <c:pt idx="1048">
                  <c:v>348750</c:v>
                </c:pt>
                <c:pt idx="1049">
                  <c:v>341000</c:v>
                </c:pt>
                <c:pt idx="1050">
                  <c:v>340250</c:v>
                </c:pt>
                <c:pt idx="1051">
                  <c:v>338750</c:v>
                </c:pt>
                <c:pt idx="1052">
                  <c:v>333250</c:v>
                </c:pt>
                <c:pt idx="1053">
                  <c:v>331500</c:v>
                </c:pt>
                <c:pt idx="1054">
                  <c:v>332250</c:v>
                </c:pt>
                <c:pt idx="1055">
                  <c:v>335750</c:v>
                </c:pt>
                <c:pt idx="1056">
                  <c:v>336250</c:v>
                </c:pt>
                <c:pt idx="1057">
                  <c:v>336250</c:v>
                </c:pt>
                <c:pt idx="1058">
                  <c:v>330500</c:v>
                </c:pt>
                <c:pt idx="1059">
                  <c:v>328500</c:v>
                </c:pt>
                <c:pt idx="1060">
                  <c:v>332250</c:v>
                </c:pt>
                <c:pt idx="1061">
                  <c:v>331250</c:v>
                </c:pt>
                <c:pt idx="1062">
                  <c:v>334500</c:v>
                </c:pt>
                <c:pt idx="1063">
                  <c:v>328250</c:v>
                </c:pt>
                <c:pt idx="1064">
                  <c:v>322250</c:v>
                </c:pt>
                <c:pt idx="1065">
                  <c:v>322250</c:v>
                </c:pt>
                <c:pt idx="1066">
                  <c:v>321750</c:v>
                </c:pt>
                <c:pt idx="1067">
                  <c:v>322000</c:v>
                </c:pt>
                <c:pt idx="1068">
                  <c:v>319750</c:v>
                </c:pt>
                <c:pt idx="1069">
                  <c:v>319250</c:v>
                </c:pt>
                <c:pt idx="1070">
                  <c:v>324750</c:v>
                </c:pt>
                <c:pt idx="1071">
                  <c:v>327250</c:v>
                </c:pt>
                <c:pt idx="1072">
                  <c:v>329500</c:v>
                </c:pt>
                <c:pt idx="1073">
                  <c:v>326500</c:v>
                </c:pt>
                <c:pt idx="1074">
                  <c:v>320000</c:v>
                </c:pt>
                <c:pt idx="1075">
                  <c:v>317250</c:v>
                </c:pt>
                <c:pt idx="1076">
                  <c:v>311750</c:v>
                </c:pt>
                <c:pt idx="1077">
                  <c:v>311000</c:v>
                </c:pt>
                <c:pt idx="1078">
                  <c:v>309750</c:v>
                </c:pt>
                <c:pt idx="1079">
                  <c:v>306000</c:v>
                </c:pt>
                <c:pt idx="1080">
                  <c:v>308750</c:v>
                </c:pt>
                <c:pt idx="1081">
                  <c:v>306750</c:v>
                </c:pt>
                <c:pt idx="1082">
                  <c:v>302750</c:v>
                </c:pt>
                <c:pt idx="1083">
                  <c:v>299750</c:v>
                </c:pt>
                <c:pt idx="1084">
                  <c:v>297000</c:v>
                </c:pt>
                <c:pt idx="1085">
                  <c:v>298500</c:v>
                </c:pt>
                <c:pt idx="1086">
                  <c:v>302500</c:v>
                </c:pt>
                <c:pt idx="1087">
                  <c:v>306750</c:v>
                </c:pt>
                <c:pt idx="1088">
                  <c:v>312250</c:v>
                </c:pt>
                <c:pt idx="1089">
                  <c:v>314750</c:v>
                </c:pt>
                <c:pt idx="1090">
                  <c:v>316250</c:v>
                </c:pt>
                <c:pt idx="1091">
                  <c:v>318750</c:v>
                </c:pt>
                <c:pt idx="1092">
                  <c:v>317750</c:v>
                </c:pt>
                <c:pt idx="1093">
                  <c:v>319750</c:v>
                </c:pt>
                <c:pt idx="1094">
                  <c:v>329250</c:v>
                </c:pt>
                <c:pt idx="1095">
                  <c:v>334000</c:v>
                </c:pt>
                <c:pt idx="1096">
                  <c:v>340750</c:v>
                </c:pt>
                <c:pt idx="1097">
                  <c:v>339000</c:v>
                </c:pt>
                <c:pt idx="1098">
                  <c:v>326500</c:v>
                </c:pt>
                <c:pt idx="1099">
                  <c:v>324500</c:v>
                </c:pt>
                <c:pt idx="1100">
                  <c:v>318750</c:v>
                </c:pt>
                <c:pt idx="1101">
                  <c:v>316000</c:v>
                </c:pt>
                <c:pt idx="1102">
                  <c:v>314250</c:v>
                </c:pt>
                <c:pt idx="1103">
                  <c:v>309250</c:v>
                </c:pt>
                <c:pt idx="1104">
                  <c:v>305500</c:v>
                </c:pt>
                <c:pt idx="1105">
                  <c:v>306000</c:v>
                </c:pt>
                <c:pt idx="1106">
                  <c:v>308250</c:v>
                </c:pt>
                <c:pt idx="1107">
                  <c:v>310000</c:v>
                </c:pt>
                <c:pt idx="1108">
                  <c:v>312000</c:v>
                </c:pt>
                <c:pt idx="1109">
                  <c:v>313000</c:v>
                </c:pt>
                <c:pt idx="1110">
                  <c:v>312000</c:v>
                </c:pt>
                <c:pt idx="1111">
                  <c:v>312000</c:v>
                </c:pt>
                <c:pt idx="1112">
                  <c:v>313750</c:v>
                </c:pt>
                <c:pt idx="1113">
                  <c:v>313750</c:v>
                </c:pt>
                <c:pt idx="1114">
                  <c:v>314000</c:v>
                </c:pt>
                <c:pt idx="1115">
                  <c:v>311750</c:v>
                </c:pt>
                <c:pt idx="1116">
                  <c:v>309750</c:v>
                </c:pt>
                <c:pt idx="1117">
                  <c:v>308250</c:v>
                </c:pt>
                <c:pt idx="1118">
                  <c:v>307000</c:v>
                </c:pt>
                <c:pt idx="1119">
                  <c:v>306500</c:v>
                </c:pt>
                <c:pt idx="1120">
                  <c:v>307500</c:v>
                </c:pt>
                <c:pt idx="1121">
                  <c:v>319250</c:v>
                </c:pt>
                <c:pt idx="1122">
                  <c:v>325750</c:v>
                </c:pt>
                <c:pt idx="1123">
                  <c:v>329000</c:v>
                </c:pt>
                <c:pt idx="1124">
                  <c:v>328250</c:v>
                </c:pt>
                <c:pt idx="1125">
                  <c:v>318750</c:v>
                </c:pt>
                <c:pt idx="1126">
                  <c:v>314750</c:v>
                </c:pt>
                <c:pt idx="1127">
                  <c:v>312250</c:v>
                </c:pt>
                <c:pt idx="1128">
                  <c:v>310500</c:v>
                </c:pt>
                <c:pt idx="1129">
                  <c:v>308000</c:v>
                </c:pt>
                <c:pt idx="1130">
                  <c:v>304500</c:v>
                </c:pt>
                <c:pt idx="1131">
                  <c:v>301000</c:v>
                </c:pt>
                <c:pt idx="1132">
                  <c:v>297750</c:v>
                </c:pt>
                <c:pt idx="1133">
                  <c:v>294500</c:v>
                </c:pt>
                <c:pt idx="1134">
                  <c:v>290750</c:v>
                </c:pt>
                <c:pt idx="1135">
                  <c:v>291250</c:v>
                </c:pt>
                <c:pt idx="1136">
                  <c:v>289500</c:v>
                </c:pt>
                <c:pt idx="1137">
                  <c:v>287250</c:v>
                </c:pt>
                <c:pt idx="1138">
                  <c:v>289250</c:v>
                </c:pt>
                <c:pt idx="1139">
                  <c:v>290500</c:v>
                </c:pt>
                <c:pt idx="1140">
                  <c:v>293750</c:v>
                </c:pt>
                <c:pt idx="1141">
                  <c:v>294000</c:v>
                </c:pt>
                <c:pt idx="1142">
                  <c:v>293750</c:v>
                </c:pt>
                <c:pt idx="1143">
                  <c:v>290500</c:v>
                </c:pt>
                <c:pt idx="1144">
                  <c:v>292000</c:v>
                </c:pt>
                <c:pt idx="1145">
                  <c:v>295500</c:v>
                </c:pt>
                <c:pt idx="1146">
                  <c:v>293000</c:v>
                </c:pt>
                <c:pt idx="1147">
                  <c:v>292000</c:v>
                </c:pt>
                <c:pt idx="1148">
                  <c:v>289750</c:v>
                </c:pt>
                <c:pt idx="1149">
                  <c:v>287000</c:v>
                </c:pt>
                <c:pt idx="1150">
                  <c:v>296750</c:v>
                </c:pt>
                <c:pt idx="1151">
                  <c:v>302500</c:v>
                </c:pt>
                <c:pt idx="1152">
                  <c:v>303750</c:v>
                </c:pt>
                <c:pt idx="1153">
                  <c:v>313000</c:v>
                </c:pt>
                <c:pt idx="1154">
                  <c:v>313750</c:v>
                </c:pt>
                <c:pt idx="1155">
                  <c:v>317250</c:v>
                </c:pt>
                <c:pt idx="1156">
                  <c:v>322000</c:v>
                </c:pt>
                <c:pt idx="1157">
                  <c:v>321500</c:v>
                </c:pt>
                <c:pt idx="1158">
                  <c:v>318750</c:v>
                </c:pt>
                <c:pt idx="1159">
                  <c:v>315750</c:v>
                </c:pt>
                <c:pt idx="1160">
                  <c:v>312000</c:v>
                </c:pt>
                <c:pt idx="1161">
                  <c:v>309000</c:v>
                </c:pt>
                <c:pt idx="1162">
                  <c:v>310500</c:v>
                </c:pt>
                <c:pt idx="1163">
                  <c:v>316750</c:v>
                </c:pt>
                <c:pt idx="1164">
                  <c:v>321000</c:v>
                </c:pt>
                <c:pt idx="1165">
                  <c:v>324500</c:v>
                </c:pt>
                <c:pt idx="1166">
                  <c:v>325750</c:v>
                </c:pt>
                <c:pt idx="1167">
                  <c:v>325750</c:v>
                </c:pt>
                <c:pt idx="1168">
                  <c:v>329750</c:v>
                </c:pt>
                <c:pt idx="1169">
                  <c:v>333000</c:v>
                </c:pt>
                <c:pt idx="1170">
                  <c:v>339000</c:v>
                </c:pt>
                <c:pt idx="1171">
                  <c:v>341250</c:v>
                </c:pt>
                <c:pt idx="1172">
                  <c:v>344250</c:v>
                </c:pt>
                <c:pt idx="1173">
                  <c:v>342750</c:v>
                </c:pt>
                <c:pt idx="1174">
                  <c:v>339750</c:v>
                </c:pt>
                <c:pt idx="1175">
                  <c:v>339000</c:v>
                </c:pt>
                <c:pt idx="1176">
                  <c:v>337000</c:v>
                </c:pt>
                <c:pt idx="1177">
                  <c:v>335750</c:v>
                </c:pt>
                <c:pt idx="1178">
                  <c:v>334500</c:v>
                </c:pt>
                <c:pt idx="1179">
                  <c:v>332250</c:v>
                </c:pt>
                <c:pt idx="1180">
                  <c:v>331000</c:v>
                </c:pt>
                <c:pt idx="1181">
                  <c:v>332750</c:v>
                </c:pt>
                <c:pt idx="1182">
                  <c:v>333250</c:v>
                </c:pt>
                <c:pt idx="1183">
                  <c:v>337750</c:v>
                </c:pt>
                <c:pt idx="1184">
                  <c:v>355500</c:v>
                </c:pt>
                <c:pt idx="1185">
                  <c:v>358250</c:v>
                </c:pt>
                <c:pt idx="1186">
                  <c:v>361500</c:v>
                </c:pt>
                <c:pt idx="1187">
                  <c:v>363250</c:v>
                </c:pt>
                <c:pt idx="1188">
                  <c:v>344750</c:v>
                </c:pt>
                <c:pt idx="1189">
                  <c:v>342500</c:v>
                </c:pt>
                <c:pt idx="1190">
                  <c:v>339750</c:v>
                </c:pt>
                <c:pt idx="1191">
                  <c:v>336750</c:v>
                </c:pt>
                <c:pt idx="1192">
                  <c:v>339500</c:v>
                </c:pt>
                <c:pt idx="1193">
                  <c:v>340000</c:v>
                </c:pt>
                <c:pt idx="1194">
                  <c:v>344750</c:v>
                </c:pt>
                <c:pt idx="1195">
                  <c:v>354500</c:v>
                </c:pt>
                <c:pt idx="1196">
                  <c:v>358000</c:v>
                </c:pt>
                <c:pt idx="1197">
                  <c:v>362250</c:v>
                </c:pt>
                <c:pt idx="1198">
                  <c:v>365750</c:v>
                </c:pt>
                <c:pt idx="1199">
                  <c:v>364250</c:v>
                </c:pt>
                <c:pt idx="1200">
                  <c:v>361000</c:v>
                </c:pt>
                <c:pt idx="1201">
                  <c:v>364250</c:v>
                </c:pt>
                <c:pt idx="1202">
                  <c:v>363750</c:v>
                </c:pt>
                <c:pt idx="1203">
                  <c:v>357000</c:v>
                </c:pt>
                <c:pt idx="1204">
                  <c:v>358250</c:v>
                </c:pt>
                <c:pt idx="1205">
                  <c:v>354000</c:v>
                </c:pt>
                <c:pt idx="1206">
                  <c:v>349500</c:v>
                </c:pt>
                <c:pt idx="1207">
                  <c:v>349750</c:v>
                </c:pt>
                <c:pt idx="1208">
                  <c:v>345000</c:v>
                </c:pt>
                <c:pt idx="1209">
                  <c:v>343750</c:v>
                </c:pt>
                <c:pt idx="1210">
                  <c:v>348250</c:v>
                </c:pt>
                <c:pt idx="1211">
                  <c:v>350250</c:v>
                </c:pt>
                <c:pt idx="1212">
                  <c:v>357500</c:v>
                </c:pt>
                <c:pt idx="1213">
                  <c:v>361750</c:v>
                </c:pt>
                <c:pt idx="1214">
                  <c:v>358500</c:v>
                </c:pt>
                <c:pt idx="1215">
                  <c:v>358000</c:v>
                </c:pt>
                <c:pt idx="1216">
                  <c:v>356250</c:v>
                </c:pt>
                <c:pt idx="1217">
                  <c:v>355250</c:v>
                </c:pt>
                <c:pt idx="1218">
                  <c:v>358750</c:v>
                </c:pt>
                <c:pt idx="1219">
                  <c:v>359750</c:v>
                </c:pt>
                <c:pt idx="1220">
                  <c:v>361250</c:v>
                </c:pt>
                <c:pt idx="1221">
                  <c:v>362000</c:v>
                </c:pt>
                <c:pt idx="1222">
                  <c:v>361000</c:v>
                </c:pt>
                <c:pt idx="1223">
                  <c:v>361750</c:v>
                </c:pt>
                <c:pt idx="1224">
                  <c:v>363750</c:v>
                </c:pt>
                <c:pt idx="1225">
                  <c:v>365750</c:v>
                </c:pt>
                <c:pt idx="1226">
                  <c:v>367000</c:v>
                </c:pt>
                <c:pt idx="1227">
                  <c:v>368750</c:v>
                </c:pt>
                <c:pt idx="1228">
                  <c:v>372250</c:v>
                </c:pt>
                <c:pt idx="1229">
                  <c:v>378000</c:v>
                </c:pt>
                <c:pt idx="1230">
                  <c:v>384250</c:v>
                </c:pt>
                <c:pt idx="1231">
                  <c:v>390000</c:v>
                </c:pt>
                <c:pt idx="1232">
                  <c:v>392250</c:v>
                </c:pt>
                <c:pt idx="1233">
                  <c:v>392750</c:v>
                </c:pt>
                <c:pt idx="1234">
                  <c:v>391500</c:v>
                </c:pt>
                <c:pt idx="1235">
                  <c:v>394500</c:v>
                </c:pt>
                <c:pt idx="1236">
                  <c:v>398000</c:v>
                </c:pt>
                <c:pt idx="1237">
                  <c:v>404750</c:v>
                </c:pt>
                <c:pt idx="1238">
                  <c:v>416250</c:v>
                </c:pt>
                <c:pt idx="1239">
                  <c:v>425250</c:v>
                </c:pt>
                <c:pt idx="1240">
                  <c:v>431750</c:v>
                </c:pt>
                <c:pt idx="1241">
                  <c:v>438250</c:v>
                </c:pt>
                <c:pt idx="1242">
                  <c:v>441250</c:v>
                </c:pt>
                <c:pt idx="1243">
                  <c:v>446750</c:v>
                </c:pt>
                <c:pt idx="1244">
                  <c:v>452000</c:v>
                </c:pt>
                <c:pt idx="1245">
                  <c:v>452250</c:v>
                </c:pt>
                <c:pt idx="1246">
                  <c:v>452250</c:v>
                </c:pt>
                <c:pt idx="1247">
                  <c:v>455250</c:v>
                </c:pt>
                <c:pt idx="1248">
                  <c:v>456000</c:v>
                </c:pt>
                <c:pt idx="1249">
                  <c:v>447500</c:v>
                </c:pt>
                <c:pt idx="1250">
                  <c:v>445000</c:v>
                </c:pt>
                <c:pt idx="1251">
                  <c:v>437750</c:v>
                </c:pt>
                <c:pt idx="1252">
                  <c:v>439750</c:v>
                </c:pt>
                <c:pt idx="1253">
                  <c:v>456750</c:v>
                </c:pt>
                <c:pt idx="1254">
                  <c:v>467500</c:v>
                </c:pt>
                <c:pt idx="1255">
                  <c:v>474750</c:v>
                </c:pt>
                <c:pt idx="1256">
                  <c:v>484000</c:v>
                </c:pt>
                <c:pt idx="1257">
                  <c:v>485250</c:v>
                </c:pt>
                <c:pt idx="1258">
                  <c:v>490000</c:v>
                </c:pt>
                <c:pt idx="1259">
                  <c:v>496000</c:v>
                </c:pt>
                <c:pt idx="1260">
                  <c:v>498500</c:v>
                </c:pt>
                <c:pt idx="1261">
                  <c:v>501250</c:v>
                </c:pt>
                <c:pt idx="1262">
                  <c:v>489500</c:v>
                </c:pt>
                <c:pt idx="1263">
                  <c:v>484250</c:v>
                </c:pt>
                <c:pt idx="1264">
                  <c:v>476500</c:v>
                </c:pt>
                <c:pt idx="1265">
                  <c:v>467250</c:v>
                </c:pt>
                <c:pt idx="1266">
                  <c:v>467000</c:v>
                </c:pt>
                <c:pt idx="1267">
                  <c:v>459250</c:v>
                </c:pt>
                <c:pt idx="1268">
                  <c:v>451750</c:v>
                </c:pt>
                <c:pt idx="1269">
                  <c:v>447000</c:v>
                </c:pt>
                <c:pt idx="1270">
                  <c:v>442250</c:v>
                </c:pt>
                <c:pt idx="1271">
                  <c:v>441000</c:v>
                </c:pt>
                <c:pt idx="1272">
                  <c:v>436250</c:v>
                </c:pt>
                <c:pt idx="1273">
                  <c:v>431250</c:v>
                </c:pt>
                <c:pt idx="1274">
                  <c:v>427750</c:v>
                </c:pt>
                <c:pt idx="1275">
                  <c:v>423000</c:v>
                </c:pt>
                <c:pt idx="1276">
                  <c:v>420750</c:v>
                </c:pt>
                <c:pt idx="1277">
                  <c:v>417000</c:v>
                </c:pt>
                <c:pt idx="1278">
                  <c:v>418250</c:v>
                </c:pt>
                <c:pt idx="1279">
                  <c:v>422250</c:v>
                </c:pt>
                <c:pt idx="1280">
                  <c:v>426500</c:v>
                </c:pt>
                <c:pt idx="1281">
                  <c:v>432750</c:v>
                </c:pt>
                <c:pt idx="1282">
                  <c:v>433250</c:v>
                </c:pt>
                <c:pt idx="1283">
                  <c:v>430000</c:v>
                </c:pt>
                <c:pt idx="1284">
                  <c:v>426750</c:v>
                </c:pt>
                <c:pt idx="1285">
                  <c:v>423000</c:v>
                </c:pt>
                <c:pt idx="1286">
                  <c:v>421500</c:v>
                </c:pt>
                <c:pt idx="1287">
                  <c:v>424500</c:v>
                </c:pt>
                <c:pt idx="1288">
                  <c:v>424500</c:v>
                </c:pt>
                <c:pt idx="1289">
                  <c:v>426250</c:v>
                </c:pt>
                <c:pt idx="1290">
                  <c:v>426250</c:v>
                </c:pt>
                <c:pt idx="1291">
                  <c:v>422750</c:v>
                </c:pt>
                <c:pt idx="1292">
                  <c:v>428500</c:v>
                </c:pt>
                <c:pt idx="1293">
                  <c:v>435500</c:v>
                </c:pt>
                <c:pt idx="1294">
                  <c:v>440500</c:v>
                </c:pt>
                <c:pt idx="1295">
                  <c:v>445750</c:v>
                </c:pt>
                <c:pt idx="1296">
                  <c:v>445000</c:v>
                </c:pt>
                <c:pt idx="1297">
                  <c:v>450500</c:v>
                </c:pt>
                <c:pt idx="1298">
                  <c:v>459500</c:v>
                </c:pt>
                <c:pt idx="1299">
                  <c:v>457500</c:v>
                </c:pt>
                <c:pt idx="1300">
                  <c:v>456750</c:v>
                </c:pt>
                <c:pt idx="1301">
                  <c:v>446000</c:v>
                </c:pt>
                <c:pt idx="1302">
                  <c:v>437250</c:v>
                </c:pt>
                <c:pt idx="1303">
                  <c:v>439000</c:v>
                </c:pt>
                <c:pt idx="1304">
                  <c:v>439000</c:v>
                </c:pt>
                <c:pt idx="1305">
                  <c:v>441000</c:v>
                </c:pt>
                <c:pt idx="1306">
                  <c:v>442250</c:v>
                </c:pt>
                <c:pt idx="1307">
                  <c:v>443000</c:v>
                </c:pt>
                <c:pt idx="1308">
                  <c:v>441750</c:v>
                </c:pt>
                <c:pt idx="1309">
                  <c:v>442750</c:v>
                </c:pt>
                <c:pt idx="1310">
                  <c:v>436750</c:v>
                </c:pt>
                <c:pt idx="1311">
                  <c:v>434500</c:v>
                </c:pt>
                <c:pt idx="1312">
                  <c:v>435500</c:v>
                </c:pt>
                <c:pt idx="1313">
                  <c:v>429500</c:v>
                </c:pt>
                <c:pt idx="1314">
                  <c:v>427250</c:v>
                </c:pt>
                <c:pt idx="1315">
                  <c:v>421250</c:v>
                </c:pt>
                <c:pt idx="1316">
                  <c:v>417250</c:v>
                </c:pt>
                <c:pt idx="1317">
                  <c:v>418250</c:v>
                </c:pt>
                <c:pt idx="1318">
                  <c:v>423000</c:v>
                </c:pt>
                <c:pt idx="1319">
                  <c:v>424000</c:v>
                </c:pt>
                <c:pt idx="1320">
                  <c:v>421500</c:v>
                </c:pt>
                <c:pt idx="1321">
                  <c:v>419000</c:v>
                </c:pt>
                <c:pt idx="1322">
                  <c:v>414000</c:v>
                </c:pt>
                <c:pt idx="1323">
                  <c:v>413750</c:v>
                </c:pt>
                <c:pt idx="1324">
                  <c:v>415250</c:v>
                </c:pt>
                <c:pt idx="1325">
                  <c:v>416500</c:v>
                </c:pt>
                <c:pt idx="1326">
                  <c:v>418750</c:v>
                </c:pt>
                <c:pt idx="1327">
                  <c:v>416500</c:v>
                </c:pt>
                <c:pt idx="1328">
                  <c:v>413500</c:v>
                </c:pt>
                <c:pt idx="1329">
                  <c:v>406750</c:v>
                </c:pt>
                <c:pt idx="1330">
                  <c:v>442750</c:v>
                </c:pt>
                <c:pt idx="1331">
                  <c:v>446750</c:v>
                </c:pt>
                <c:pt idx="1332">
                  <c:v>446250</c:v>
                </c:pt>
                <c:pt idx="1333">
                  <c:v>448500</c:v>
                </c:pt>
                <c:pt idx="1334">
                  <c:v>407000</c:v>
                </c:pt>
                <c:pt idx="1335">
                  <c:v>403250</c:v>
                </c:pt>
                <c:pt idx="1336">
                  <c:v>405750</c:v>
                </c:pt>
                <c:pt idx="1337">
                  <c:v>409500</c:v>
                </c:pt>
                <c:pt idx="1338">
                  <c:v>416750</c:v>
                </c:pt>
                <c:pt idx="1339">
                  <c:v>417000</c:v>
                </c:pt>
                <c:pt idx="1340">
                  <c:v>412500</c:v>
                </c:pt>
                <c:pt idx="1341">
                  <c:v>402000</c:v>
                </c:pt>
                <c:pt idx="1342">
                  <c:v>391500</c:v>
                </c:pt>
                <c:pt idx="1343">
                  <c:v>381000</c:v>
                </c:pt>
                <c:pt idx="1344">
                  <c:v>372750</c:v>
                </c:pt>
                <c:pt idx="1345">
                  <c:v>372750</c:v>
                </c:pt>
                <c:pt idx="1346">
                  <c:v>370750</c:v>
                </c:pt>
                <c:pt idx="1347">
                  <c:v>368250</c:v>
                </c:pt>
                <c:pt idx="1348">
                  <c:v>362250</c:v>
                </c:pt>
                <c:pt idx="1349">
                  <c:v>356250</c:v>
                </c:pt>
                <c:pt idx="1350">
                  <c:v>351750</c:v>
                </c:pt>
                <c:pt idx="1351">
                  <c:v>346000</c:v>
                </c:pt>
                <c:pt idx="1352">
                  <c:v>339000</c:v>
                </c:pt>
                <c:pt idx="1353">
                  <c:v>336750</c:v>
                </c:pt>
                <c:pt idx="1354">
                  <c:v>335500</c:v>
                </c:pt>
                <c:pt idx="1355">
                  <c:v>340000</c:v>
                </c:pt>
                <c:pt idx="1356">
                  <c:v>347000</c:v>
                </c:pt>
                <c:pt idx="1357">
                  <c:v>346750</c:v>
                </c:pt>
                <c:pt idx="1358">
                  <c:v>338000</c:v>
                </c:pt>
                <c:pt idx="1359">
                  <c:v>330250</c:v>
                </c:pt>
                <c:pt idx="1360">
                  <c:v>332750</c:v>
                </c:pt>
                <c:pt idx="1361">
                  <c:v>338250</c:v>
                </c:pt>
                <c:pt idx="1362">
                  <c:v>347000</c:v>
                </c:pt>
                <c:pt idx="1363">
                  <c:v>353250</c:v>
                </c:pt>
                <c:pt idx="1364">
                  <c:v>350000</c:v>
                </c:pt>
                <c:pt idx="1365">
                  <c:v>351000</c:v>
                </c:pt>
                <c:pt idx="1366">
                  <c:v>353750</c:v>
                </c:pt>
                <c:pt idx="1367">
                  <c:v>355500</c:v>
                </c:pt>
                <c:pt idx="1368">
                  <c:v>358750</c:v>
                </c:pt>
                <c:pt idx="1369">
                  <c:v>354750</c:v>
                </c:pt>
                <c:pt idx="1370">
                  <c:v>349250</c:v>
                </c:pt>
                <c:pt idx="1371">
                  <c:v>345750</c:v>
                </c:pt>
                <c:pt idx="1372">
                  <c:v>344250</c:v>
                </c:pt>
                <c:pt idx="1373">
                  <c:v>342250</c:v>
                </c:pt>
                <c:pt idx="1374">
                  <c:v>343750</c:v>
                </c:pt>
                <c:pt idx="1375">
                  <c:v>344750</c:v>
                </c:pt>
                <c:pt idx="1376">
                  <c:v>344250</c:v>
                </c:pt>
                <c:pt idx="1377">
                  <c:v>345000</c:v>
                </c:pt>
                <c:pt idx="1378">
                  <c:v>342750</c:v>
                </c:pt>
                <c:pt idx="1379">
                  <c:v>340500</c:v>
                </c:pt>
                <c:pt idx="1380">
                  <c:v>333250</c:v>
                </c:pt>
                <c:pt idx="1381">
                  <c:v>330750</c:v>
                </c:pt>
                <c:pt idx="1382">
                  <c:v>349500</c:v>
                </c:pt>
                <c:pt idx="1383">
                  <c:v>355000</c:v>
                </c:pt>
                <c:pt idx="1384">
                  <c:v>363000</c:v>
                </c:pt>
                <c:pt idx="1385">
                  <c:v>364000</c:v>
                </c:pt>
                <c:pt idx="1386">
                  <c:v>345750</c:v>
                </c:pt>
                <c:pt idx="1387">
                  <c:v>341000</c:v>
                </c:pt>
                <c:pt idx="1388">
                  <c:v>338000</c:v>
                </c:pt>
                <c:pt idx="1389">
                  <c:v>336500</c:v>
                </c:pt>
                <c:pt idx="1390">
                  <c:v>337500</c:v>
                </c:pt>
                <c:pt idx="1391">
                  <c:v>339000</c:v>
                </c:pt>
                <c:pt idx="1392">
                  <c:v>338750</c:v>
                </c:pt>
                <c:pt idx="1393">
                  <c:v>344250</c:v>
                </c:pt>
                <c:pt idx="1394">
                  <c:v>347500</c:v>
                </c:pt>
                <c:pt idx="1395">
                  <c:v>350250</c:v>
                </c:pt>
                <c:pt idx="1396">
                  <c:v>354000</c:v>
                </c:pt>
                <c:pt idx="1397">
                  <c:v>352750</c:v>
                </c:pt>
                <c:pt idx="1398">
                  <c:v>348250</c:v>
                </c:pt>
                <c:pt idx="1399">
                  <c:v>343750</c:v>
                </c:pt>
                <c:pt idx="1400">
                  <c:v>341000</c:v>
                </c:pt>
                <c:pt idx="1401">
                  <c:v>337750</c:v>
                </c:pt>
                <c:pt idx="1402">
                  <c:v>336000</c:v>
                </c:pt>
                <c:pt idx="1403">
                  <c:v>334750</c:v>
                </c:pt>
                <c:pt idx="1404">
                  <c:v>323000</c:v>
                </c:pt>
                <c:pt idx="1405">
                  <c:v>324000</c:v>
                </c:pt>
                <c:pt idx="1406">
                  <c:v>326250</c:v>
                </c:pt>
                <c:pt idx="1407">
                  <c:v>332250</c:v>
                </c:pt>
                <c:pt idx="1408">
                  <c:v>347500</c:v>
                </c:pt>
                <c:pt idx="1409">
                  <c:v>363750</c:v>
                </c:pt>
                <c:pt idx="1410">
                  <c:v>368250</c:v>
                </c:pt>
                <c:pt idx="1411">
                  <c:v>368000</c:v>
                </c:pt>
                <c:pt idx="1412">
                  <c:v>368250</c:v>
                </c:pt>
                <c:pt idx="1413">
                  <c:v>348500</c:v>
                </c:pt>
                <c:pt idx="1414">
                  <c:v>345250</c:v>
                </c:pt>
                <c:pt idx="1415">
                  <c:v>342000</c:v>
                </c:pt>
                <c:pt idx="1416">
                  <c:v>337000</c:v>
                </c:pt>
                <c:pt idx="1417">
                  <c:v>335750</c:v>
                </c:pt>
                <c:pt idx="1418">
                  <c:v>334250</c:v>
                </c:pt>
                <c:pt idx="1419">
                  <c:v>336250</c:v>
                </c:pt>
                <c:pt idx="1420">
                  <c:v>341750</c:v>
                </c:pt>
                <c:pt idx="1421">
                  <c:v>344000</c:v>
                </c:pt>
                <c:pt idx="1422">
                  <c:v>344500</c:v>
                </c:pt>
                <c:pt idx="1423">
                  <c:v>350000</c:v>
                </c:pt>
                <c:pt idx="1424">
                  <c:v>351500</c:v>
                </c:pt>
                <c:pt idx="1425">
                  <c:v>358000</c:v>
                </c:pt>
                <c:pt idx="1426">
                  <c:v>359000</c:v>
                </c:pt>
                <c:pt idx="1427">
                  <c:v>352500</c:v>
                </c:pt>
                <c:pt idx="1428">
                  <c:v>347000</c:v>
                </c:pt>
                <c:pt idx="1429">
                  <c:v>341750</c:v>
                </c:pt>
                <c:pt idx="1430">
                  <c:v>340000</c:v>
                </c:pt>
                <c:pt idx="1431">
                  <c:v>337250</c:v>
                </c:pt>
                <c:pt idx="1432">
                  <c:v>338000</c:v>
                </c:pt>
                <c:pt idx="1433">
                  <c:v>343750</c:v>
                </c:pt>
                <c:pt idx="1434">
                  <c:v>344750</c:v>
                </c:pt>
                <c:pt idx="1435">
                  <c:v>344250</c:v>
                </c:pt>
                <c:pt idx="1436">
                  <c:v>343500</c:v>
                </c:pt>
                <c:pt idx="1437">
                  <c:v>337500</c:v>
                </c:pt>
                <c:pt idx="1438">
                  <c:v>334000</c:v>
                </c:pt>
                <c:pt idx="1439">
                  <c:v>336250</c:v>
                </c:pt>
                <c:pt idx="1440">
                  <c:v>336500</c:v>
                </c:pt>
                <c:pt idx="1441">
                  <c:v>335500</c:v>
                </c:pt>
                <c:pt idx="1442">
                  <c:v>334250</c:v>
                </c:pt>
                <c:pt idx="1443">
                  <c:v>330250</c:v>
                </c:pt>
                <c:pt idx="1444">
                  <c:v>328000</c:v>
                </c:pt>
                <c:pt idx="1445">
                  <c:v>330500</c:v>
                </c:pt>
                <c:pt idx="1446">
                  <c:v>332750</c:v>
                </c:pt>
                <c:pt idx="1447">
                  <c:v>334000</c:v>
                </c:pt>
                <c:pt idx="1448">
                  <c:v>334250</c:v>
                </c:pt>
                <c:pt idx="1449">
                  <c:v>331000</c:v>
                </c:pt>
                <c:pt idx="1450">
                  <c:v>329500</c:v>
                </c:pt>
                <c:pt idx="1451">
                  <c:v>328500</c:v>
                </c:pt>
                <c:pt idx="1452">
                  <c:v>328000</c:v>
                </c:pt>
                <c:pt idx="1453">
                  <c:v>327000</c:v>
                </c:pt>
                <c:pt idx="1454">
                  <c:v>327000</c:v>
                </c:pt>
                <c:pt idx="1455">
                  <c:v>328000</c:v>
                </c:pt>
                <c:pt idx="1456">
                  <c:v>324250</c:v>
                </c:pt>
                <c:pt idx="1457">
                  <c:v>323000</c:v>
                </c:pt>
                <c:pt idx="1458">
                  <c:v>325250</c:v>
                </c:pt>
                <c:pt idx="1459">
                  <c:v>329500</c:v>
                </c:pt>
                <c:pt idx="1460">
                  <c:v>332250</c:v>
                </c:pt>
                <c:pt idx="1461">
                  <c:v>333500</c:v>
                </c:pt>
                <c:pt idx="1462">
                  <c:v>330000</c:v>
                </c:pt>
                <c:pt idx="1463">
                  <c:v>330250</c:v>
                </c:pt>
                <c:pt idx="1464">
                  <c:v>334750</c:v>
                </c:pt>
                <c:pt idx="1465">
                  <c:v>337750</c:v>
                </c:pt>
                <c:pt idx="1466">
                  <c:v>341500</c:v>
                </c:pt>
                <c:pt idx="1467">
                  <c:v>341250</c:v>
                </c:pt>
                <c:pt idx="1468">
                  <c:v>341250</c:v>
                </c:pt>
                <c:pt idx="1469">
                  <c:v>340250</c:v>
                </c:pt>
                <c:pt idx="1470">
                  <c:v>339250</c:v>
                </c:pt>
                <c:pt idx="1471">
                  <c:v>339250</c:v>
                </c:pt>
                <c:pt idx="1472">
                  <c:v>342250</c:v>
                </c:pt>
                <c:pt idx="1473">
                  <c:v>346500</c:v>
                </c:pt>
                <c:pt idx="1474">
                  <c:v>354000</c:v>
                </c:pt>
                <c:pt idx="1475">
                  <c:v>358250</c:v>
                </c:pt>
                <c:pt idx="1476">
                  <c:v>361000</c:v>
                </c:pt>
                <c:pt idx="1477">
                  <c:v>368000</c:v>
                </c:pt>
                <c:pt idx="1478">
                  <c:v>370250</c:v>
                </c:pt>
                <c:pt idx="1479">
                  <c:v>369750</c:v>
                </c:pt>
                <c:pt idx="1480">
                  <c:v>370000</c:v>
                </c:pt>
                <c:pt idx="1481">
                  <c:v>370250</c:v>
                </c:pt>
                <c:pt idx="1482">
                  <c:v>366250</c:v>
                </c:pt>
                <c:pt idx="1483">
                  <c:v>364500</c:v>
                </c:pt>
                <c:pt idx="1484">
                  <c:v>365750</c:v>
                </c:pt>
                <c:pt idx="1485">
                  <c:v>368500</c:v>
                </c:pt>
                <c:pt idx="1486">
                  <c:v>376500</c:v>
                </c:pt>
                <c:pt idx="1487">
                  <c:v>375500</c:v>
                </c:pt>
                <c:pt idx="1488">
                  <c:v>370250</c:v>
                </c:pt>
                <c:pt idx="1489">
                  <c:v>361250</c:v>
                </c:pt>
                <c:pt idx="1490">
                  <c:v>354250</c:v>
                </c:pt>
                <c:pt idx="1491">
                  <c:v>356250</c:v>
                </c:pt>
                <c:pt idx="1492">
                  <c:v>357250</c:v>
                </c:pt>
                <c:pt idx="1493">
                  <c:v>361750</c:v>
                </c:pt>
                <c:pt idx="1494">
                  <c:v>365250</c:v>
                </c:pt>
                <c:pt idx="1495">
                  <c:v>363750</c:v>
                </c:pt>
                <c:pt idx="1496">
                  <c:v>363750</c:v>
                </c:pt>
                <c:pt idx="1497">
                  <c:v>364500</c:v>
                </c:pt>
                <c:pt idx="1498">
                  <c:v>362750</c:v>
                </c:pt>
                <c:pt idx="1499">
                  <c:v>366000</c:v>
                </c:pt>
                <c:pt idx="1500">
                  <c:v>371500</c:v>
                </c:pt>
                <c:pt idx="1501">
                  <c:v>373000</c:v>
                </c:pt>
                <c:pt idx="1502">
                  <c:v>373250</c:v>
                </c:pt>
                <c:pt idx="1503">
                  <c:v>376500</c:v>
                </c:pt>
                <c:pt idx="1504">
                  <c:v>377000</c:v>
                </c:pt>
                <c:pt idx="1505">
                  <c:v>375250</c:v>
                </c:pt>
                <c:pt idx="1506">
                  <c:v>369250</c:v>
                </c:pt>
                <c:pt idx="1507">
                  <c:v>367750</c:v>
                </c:pt>
                <c:pt idx="1508">
                  <c:v>366500</c:v>
                </c:pt>
                <c:pt idx="1509">
                  <c:v>363000</c:v>
                </c:pt>
                <c:pt idx="1510">
                  <c:v>366750</c:v>
                </c:pt>
                <c:pt idx="1511">
                  <c:v>356750</c:v>
                </c:pt>
                <c:pt idx="1512">
                  <c:v>367000</c:v>
                </c:pt>
                <c:pt idx="1513">
                  <c:v>374000</c:v>
                </c:pt>
                <c:pt idx="1514">
                  <c:v>377250</c:v>
                </c:pt>
                <c:pt idx="1515">
                  <c:v>390750</c:v>
                </c:pt>
                <c:pt idx="1516">
                  <c:v>382750</c:v>
                </c:pt>
                <c:pt idx="1517">
                  <c:v>377250</c:v>
                </c:pt>
                <c:pt idx="1518">
                  <c:v>375750</c:v>
                </c:pt>
                <c:pt idx="1519">
                  <c:v>369250</c:v>
                </c:pt>
                <c:pt idx="1520">
                  <c:v>369500</c:v>
                </c:pt>
                <c:pt idx="1521">
                  <c:v>384750</c:v>
                </c:pt>
                <c:pt idx="1522">
                  <c:v>391000</c:v>
                </c:pt>
                <c:pt idx="1523">
                  <c:v>393000</c:v>
                </c:pt>
                <c:pt idx="1524">
                  <c:v>386250</c:v>
                </c:pt>
                <c:pt idx="1525">
                  <c:v>371750</c:v>
                </c:pt>
                <c:pt idx="1526">
                  <c:v>359250</c:v>
                </c:pt>
                <c:pt idx="1527">
                  <c:v>351500</c:v>
                </c:pt>
                <c:pt idx="1528">
                  <c:v>350250</c:v>
                </c:pt>
                <c:pt idx="1529">
                  <c:v>344500</c:v>
                </c:pt>
                <c:pt idx="1530">
                  <c:v>344500</c:v>
                </c:pt>
                <c:pt idx="1531">
                  <c:v>345000</c:v>
                </c:pt>
                <c:pt idx="1532">
                  <c:v>344750</c:v>
                </c:pt>
                <c:pt idx="1533">
                  <c:v>344000</c:v>
                </c:pt>
                <c:pt idx="1534">
                  <c:v>343500</c:v>
                </c:pt>
                <c:pt idx="1535">
                  <c:v>342750</c:v>
                </c:pt>
                <c:pt idx="1536">
                  <c:v>340500</c:v>
                </c:pt>
                <c:pt idx="1537">
                  <c:v>341750</c:v>
                </c:pt>
                <c:pt idx="1538">
                  <c:v>339500</c:v>
                </c:pt>
                <c:pt idx="1539">
                  <c:v>337000</c:v>
                </c:pt>
                <c:pt idx="1540">
                  <c:v>333000</c:v>
                </c:pt>
                <c:pt idx="1541">
                  <c:v>329000</c:v>
                </c:pt>
                <c:pt idx="1542">
                  <c:v>330000</c:v>
                </c:pt>
                <c:pt idx="1543">
                  <c:v>332500</c:v>
                </c:pt>
                <c:pt idx="1544">
                  <c:v>333250</c:v>
                </c:pt>
                <c:pt idx="1545">
                  <c:v>333750</c:v>
                </c:pt>
                <c:pt idx="1546">
                  <c:v>334250</c:v>
                </c:pt>
                <c:pt idx="1547">
                  <c:v>338000</c:v>
                </c:pt>
                <c:pt idx="1548">
                  <c:v>342750</c:v>
                </c:pt>
                <c:pt idx="1549">
                  <c:v>343250</c:v>
                </c:pt>
                <c:pt idx="1550">
                  <c:v>342250</c:v>
                </c:pt>
                <c:pt idx="1551">
                  <c:v>338000</c:v>
                </c:pt>
                <c:pt idx="1552">
                  <c:v>339000</c:v>
                </c:pt>
                <c:pt idx="1553">
                  <c:v>338750</c:v>
                </c:pt>
                <c:pt idx="1554">
                  <c:v>337000</c:v>
                </c:pt>
                <c:pt idx="1555">
                  <c:v>338750</c:v>
                </c:pt>
                <c:pt idx="1556">
                  <c:v>337500</c:v>
                </c:pt>
                <c:pt idx="1557">
                  <c:v>337000</c:v>
                </c:pt>
                <c:pt idx="1558">
                  <c:v>344000</c:v>
                </c:pt>
                <c:pt idx="1559">
                  <c:v>346500</c:v>
                </c:pt>
                <c:pt idx="1560">
                  <c:v>347250</c:v>
                </c:pt>
                <c:pt idx="1561">
                  <c:v>353500</c:v>
                </c:pt>
                <c:pt idx="1562">
                  <c:v>351500</c:v>
                </c:pt>
                <c:pt idx="1563">
                  <c:v>344500</c:v>
                </c:pt>
                <c:pt idx="1564">
                  <c:v>343250</c:v>
                </c:pt>
                <c:pt idx="1565">
                  <c:v>339000</c:v>
                </c:pt>
                <c:pt idx="1566">
                  <c:v>335500</c:v>
                </c:pt>
                <c:pt idx="1567">
                  <c:v>333250</c:v>
                </c:pt>
                <c:pt idx="1568">
                  <c:v>325250</c:v>
                </c:pt>
                <c:pt idx="1569">
                  <c:v>320750</c:v>
                </c:pt>
                <c:pt idx="1570">
                  <c:v>317750</c:v>
                </c:pt>
                <c:pt idx="1571">
                  <c:v>318250</c:v>
                </c:pt>
                <c:pt idx="1572">
                  <c:v>319750</c:v>
                </c:pt>
                <c:pt idx="1573">
                  <c:v>318000</c:v>
                </c:pt>
                <c:pt idx="1574">
                  <c:v>319000</c:v>
                </c:pt>
                <c:pt idx="1575">
                  <c:v>321000</c:v>
                </c:pt>
                <c:pt idx="1576">
                  <c:v>323750</c:v>
                </c:pt>
                <c:pt idx="1577">
                  <c:v>324000</c:v>
                </c:pt>
                <c:pt idx="1578">
                  <c:v>327000</c:v>
                </c:pt>
                <c:pt idx="1579">
                  <c:v>331250</c:v>
                </c:pt>
                <c:pt idx="1580">
                  <c:v>328250</c:v>
                </c:pt>
                <c:pt idx="1581">
                  <c:v>329750</c:v>
                </c:pt>
                <c:pt idx="1582">
                  <c:v>324500</c:v>
                </c:pt>
                <c:pt idx="1583">
                  <c:v>319250</c:v>
                </c:pt>
                <c:pt idx="1584">
                  <c:v>322000</c:v>
                </c:pt>
                <c:pt idx="1585">
                  <c:v>325250</c:v>
                </c:pt>
                <c:pt idx="1586">
                  <c:v>325250</c:v>
                </c:pt>
                <c:pt idx="1587">
                  <c:v>325500</c:v>
                </c:pt>
                <c:pt idx="1588">
                  <c:v>329750</c:v>
                </c:pt>
                <c:pt idx="1589">
                  <c:v>328000</c:v>
                </c:pt>
                <c:pt idx="1590">
                  <c:v>324250</c:v>
                </c:pt>
                <c:pt idx="1591">
                  <c:v>320250</c:v>
                </c:pt>
                <c:pt idx="1592">
                  <c:v>313750</c:v>
                </c:pt>
                <c:pt idx="1593">
                  <c:v>314000</c:v>
                </c:pt>
                <c:pt idx="1594">
                  <c:v>324500</c:v>
                </c:pt>
                <c:pt idx="1595">
                  <c:v>329750</c:v>
                </c:pt>
                <c:pt idx="1596">
                  <c:v>332750</c:v>
                </c:pt>
                <c:pt idx="1597">
                  <c:v>328750</c:v>
                </c:pt>
                <c:pt idx="1598">
                  <c:v>321500</c:v>
                </c:pt>
                <c:pt idx="1599">
                  <c:v>319000</c:v>
                </c:pt>
                <c:pt idx="1600">
                  <c:v>315250</c:v>
                </c:pt>
                <c:pt idx="1601">
                  <c:v>314750</c:v>
                </c:pt>
                <c:pt idx="1602">
                  <c:v>312500</c:v>
                </c:pt>
                <c:pt idx="1603">
                  <c:v>312750</c:v>
                </c:pt>
                <c:pt idx="1604">
                  <c:v>310000</c:v>
                </c:pt>
                <c:pt idx="1605">
                  <c:v>310500</c:v>
                </c:pt>
                <c:pt idx="1606">
                  <c:v>311250</c:v>
                </c:pt>
                <c:pt idx="1607">
                  <c:v>313000</c:v>
                </c:pt>
                <c:pt idx="1608">
                  <c:v>313750</c:v>
                </c:pt>
                <c:pt idx="1609">
                  <c:v>315000</c:v>
                </c:pt>
                <c:pt idx="1610">
                  <c:v>317250</c:v>
                </c:pt>
                <c:pt idx="1611">
                  <c:v>316750</c:v>
                </c:pt>
                <c:pt idx="1612">
                  <c:v>317000</c:v>
                </c:pt>
                <c:pt idx="1613">
                  <c:v>313250</c:v>
                </c:pt>
                <c:pt idx="1614">
                  <c:v>312000</c:v>
                </c:pt>
                <c:pt idx="1615">
                  <c:v>314000</c:v>
                </c:pt>
                <c:pt idx="1616">
                  <c:v>321750</c:v>
                </c:pt>
                <c:pt idx="1617">
                  <c:v>322750</c:v>
                </c:pt>
                <c:pt idx="1618">
                  <c:v>323500</c:v>
                </c:pt>
                <c:pt idx="1619">
                  <c:v>318500</c:v>
                </c:pt>
                <c:pt idx="1620">
                  <c:v>313500</c:v>
                </c:pt>
                <c:pt idx="1621">
                  <c:v>318500</c:v>
                </c:pt>
                <c:pt idx="1622">
                  <c:v>319000</c:v>
                </c:pt>
                <c:pt idx="1623">
                  <c:v>318250</c:v>
                </c:pt>
                <c:pt idx="1624">
                  <c:v>317750</c:v>
                </c:pt>
                <c:pt idx="1625">
                  <c:v>316250</c:v>
                </c:pt>
                <c:pt idx="1626">
                  <c:v>315000</c:v>
                </c:pt>
                <c:pt idx="1627">
                  <c:v>316000</c:v>
                </c:pt>
                <c:pt idx="1628">
                  <c:v>312250</c:v>
                </c:pt>
                <c:pt idx="1629">
                  <c:v>311250</c:v>
                </c:pt>
                <c:pt idx="1630">
                  <c:v>311000</c:v>
                </c:pt>
                <c:pt idx="1631">
                  <c:v>309000</c:v>
                </c:pt>
                <c:pt idx="1632">
                  <c:v>309500</c:v>
                </c:pt>
                <c:pt idx="1633">
                  <c:v>309000</c:v>
                </c:pt>
                <c:pt idx="1634">
                  <c:v>308500</c:v>
                </c:pt>
                <c:pt idx="1635">
                  <c:v>313000</c:v>
                </c:pt>
                <c:pt idx="1636">
                  <c:v>313000</c:v>
                </c:pt>
                <c:pt idx="1637">
                  <c:v>314500</c:v>
                </c:pt>
                <c:pt idx="1638">
                  <c:v>324500</c:v>
                </c:pt>
                <c:pt idx="1639">
                  <c:v>338000</c:v>
                </c:pt>
                <c:pt idx="1640">
                  <c:v>352000</c:v>
                </c:pt>
                <c:pt idx="1641">
                  <c:v>351750</c:v>
                </c:pt>
                <c:pt idx="1642">
                  <c:v>343250</c:v>
                </c:pt>
                <c:pt idx="1643">
                  <c:v>333000</c:v>
                </c:pt>
                <c:pt idx="1644">
                  <c:v>324250</c:v>
                </c:pt>
                <c:pt idx="1645">
                  <c:v>323250</c:v>
                </c:pt>
                <c:pt idx="1646">
                  <c:v>321500</c:v>
                </c:pt>
                <c:pt idx="1647">
                  <c:v>313250</c:v>
                </c:pt>
                <c:pt idx="1648">
                  <c:v>309000</c:v>
                </c:pt>
                <c:pt idx="1649">
                  <c:v>308250</c:v>
                </c:pt>
                <c:pt idx="1650">
                  <c:v>307250</c:v>
                </c:pt>
                <c:pt idx="1651">
                  <c:v>308000</c:v>
                </c:pt>
                <c:pt idx="1652">
                  <c:v>304000</c:v>
                </c:pt>
                <c:pt idx="1653">
                  <c:v>301250</c:v>
                </c:pt>
                <c:pt idx="1654">
                  <c:v>304250</c:v>
                </c:pt>
                <c:pt idx="1655">
                  <c:v>307500</c:v>
                </c:pt>
                <c:pt idx="1656">
                  <c:v>311250</c:v>
                </c:pt>
                <c:pt idx="1657">
                  <c:v>312750</c:v>
                </c:pt>
                <c:pt idx="1658">
                  <c:v>312750</c:v>
                </c:pt>
                <c:pt idx="1659">
                  <c:v>316750</c:v>
                </c:pt>
                <c:pt idx="1660">
                  <c:v>315500</c:v>
                </c:pt>
                <c:pt idx="1661">
                  <c:v>316000</c:v>
                </c:pt>
                <c:pt idx="1662">
                  <c:v>318500</c:v>
                </c:pt>
                <c:pt idx="1663">
                  <c:v>311250</c:v>
                </c:pt>
                <c:pt idx="1664">
                  <c:v>309500</c:v>
                </c:pt>
                <c:pt idx="1665">
                  <c:v>316000</c:v>
                </c:pt>
                <c:pt idx="1666">
                  <c:v>317250</c:v>
                </c:pt>
                <c:pt idx="1667">
                  <c:v>327250</c:v>
                </c:pt>
                <c:pt idx="1668">
                  <c:v>337750</c:v>
                </c:pt>
                <c:pt idx="1669">
                  <c:v>331500</c:v>
                </c:pt>
                <c:pt idx="1670">
                  <c:v>325000</c:v>
                </c:pt>
                <c:pt idx="1671">
                  <c:v>311500</c:v>
                </c:pt>
                <c:pt idx="1672">
                  <c:v>304750</c:v>
                </c:pt>
                <c:pt idx="1673">
                  <c:v>302500</c:v>
                </c:pt>
                <c:pt idx="1674">
                  <c:v>301500</c:v>
                </c:pt>
                <c:pt idx="1675">
                  <c:v>303750</c:v>
                </c:pt>
                <c:pt idx="1676">
                  <c:v>302750</c:v>
                </c:pt>
                <c:pt idx="1677">
                  <c:v>303500</c:v>
                </c:pt>
                <c:pt idx="1678">
                  <c:v>302750</c:v>
                </c:pt>
                <c:pt idx="1679">
                  <c:v>305250</c:v>
                </c:pt>
                <c:pt idx="1680">
                  <c:v>308000</c:v>
                </c:pt>
                <c:pt idx="1681">
                  <c:v>310250</c:v>
                </c:pt>
                <c:pt idx="1682">
                  <c:v>308500</c:v>
                </c:pt>
                <c:pt idx="1683">
                  <c:v>305000</c:v>
                </c:pt>
                <c:pt idx="1684">
                  <c:v>302750</c:v>
                </c:pt>
                <c:pt idx="1685">
                  <c:v>299500</c:v>
                </c:pt>
                <c:pt idx="1686">
                  <c:v>301250</c:v>
                </c:pt>
                <c:pt idx="1687">
                  <c:v>303000</c:v>
                </c:pt>
                <c:pt idx="1688">
                  <c:v>301250</c:v>
                </c:pt>
                <c:pt idx="1689">
                  <c:v>298500</c:v>
                </c:pt>
                <c:pt idx="1690">
                  <c:v>297000</c:v>
                </c:pt>
                <c:pt idx="1691">
                  <c:v>294000</c:v>
                </c:pt>
                <c:pt idx="1692">
                  <c:v>290000</c:v>
                </c:pt>
                <c:pt idx="1693">
                  <c:v>289500</c:v>
                </c:pt>
                <c:pt idx="1694">
                  <c:v>293750</c:v>
                </c:pt>
                <c:pt idx="1695">
                  <c:v>297500</c:v>
                </c:pt>
                <c:pt idx="1696">
                  <c:v>300750</c:v>
                </c:pt>
                <c:pt idx="1697">
                  <c:v>302500</c:v>
                </c:pt>
                <c:pt idx="1698">
                  <c:v>298250</c:v>
                </c:pt>
                <c:pt idx="1699">
                  <c:v>293250</c:v>
                </c:pt>
                <c:pt idx="1700">
                  <c:v>290750</c:v>
                </c:pt>
                <c:pt idx="1701">
                  <c:v>289500</c:v>
                </c:pt>
                <c:pt idx="1702">
                  <c:v>286750</c:v>
                </c:pt>
                <c:pt idx="1703">
                  <c:v>285500</c:v>
                </c:pt>
                <c:pt idx="1704">
                  <c:v>289500</c:v>
                </c:pt>
                <c:pt idx="1705">
                  <c:v>294250</c:v>
                </c:pt>
                <c:pt idx="1706">
                  <c:v>296750</c:v>
                </c:pt>
                <c:pt idx="1707">
                  <c:v>298250</c:v>
                </c:pt>
                <c:pt idx="1708">
                  <c:v>291750</c:v>
                </c:pt>
                <c:pt idx="1709">
                  <c:v>285750</c:v>
                </c:pt>
                <c:pt idx="1710">
                  <c:v>283500</c:v>
                </c:pt>
                <c:pt idx="1711">
                  <c:v>282000</c:v>
                </c:pt>
                <c:pt idx="1712">
                  <c:v>281000</c:v>
                </c:pt>
                <c:pt idx="1713">
                  <c:v>281750</c:v>
                </c:pt>
                <c:pt idx="1714">
                  <c:v>283000</c:v>
                </c:pt>
                <c:pt idx="1715">
                  <c:v>280750</c:v>
                </c:pt>
                <c:pt idx="1716">
                  <c:v>283500</c:v>
                </c:pt>
                <c:pt idx="1717">
                  <c:v>278500</c:v>
                </c:pt>
                <c:pt idx="1718">
                  <c:v>278250</c:v>
                </c:pt>
                <c:pt idx="1719">
                  <c:v>284750</c:v>
                </c:pt>
                <c:pt idx="1720">
                  <c:v>285250</c:v>
                </c:pt>
                <c:pt idx="1721">
                  <c:v>289250</c:v>
                </c:pt>
                <c:pt idx="1722">
                  <c:v>289000</c:v>
                </c:pt>
                <c:pt idx="1723">
                  <c:v>292500</c:v>
                </c:pt>
                <c:pt idx="1724">
                  <c:v>295250</c:v>
                </c:pt>
                <c:pt idx="1725">
                  <c:v>295000</c:v>
                </c:pt>
                <c:pt idx="1726">
                  <c:v>293750</c:v>
                </c:pt>
                <c:pt idx="1727">
                  <c:v>287250</c:v>
                </c:pt>
                <c:pt idx="1728">
                  <c:v>279750</c:v>
                </c:pt>
                <c:pt idx="1729">
                  <c:v>276750</c:v>
                </c:pt>
                <c:pt idx="1730">
                  <c:v>274750</c:v>
                </c:pt>
                <c:pt idx="1731">
                  <c:v>269750</c:v>
                </c:pt>
                <c:pt idx="1732">
                  <c:v>269250</c:v>
                </c:pt>
                <c:pt idx="1733">
                  <c:v>266250</c:v>
                </c:pt>
                <c:pt idx="1734">
                  <c:v>266750</c:v>
                </c:pt>
                <c:pt idx="1735">
                  <c:v>273000</c:v>
                </c:pt>
                <c:pt idx="1736">
                  <c:v>279250</c:v>
                </c:pt>
                <c:pt idx="1737">
                  <c:v>283500</c:v>
                </c:pt>
                <c:pt idx="1738">
                  <c:v>285000</c:v>
                </c:pt>
                <c:pt idx="1739">
                  <c:v>282250</c:v>
                </c:pt>
                <c:pt idx="1740">
                  <c:v>281500</c:v>
                </c:pt>
                <c:pt idx="1741">
                  <c:v>283500</c:v>
                </c:pt>
                <c:pt idx="1742">
                  <c:v>287000</c:v>
                </c:pt>
                <c:pt idx="1743">
                  <c:v>291000</c:v>
                </c:pt>
                <c:pt idx="1744">
                  <c:v>288750</c:v>
                </c:pt>
                <c:pt idx="1745">
                  <c:v>291000</c:v>
                </c:pt>
                <c:pt idx="1746">
                  <c:v>293250</c:v>
                </c:pt>
                <c:pt idx="1747">
                  <c:v>294250</c:v>
                </c:pt>
                <c:pt idx="1748">
                  <c:v>298500</c:v>
                </c:pt>
                <c:pt idx="1749">
                  <c:v>301750</c:v>
                </c:pt>
                <c:pt idx="1750">
                  <c:v>304750</c:v>
                </c:pt>
                <c:pt idx="1751">
                  <c:v>309250</c:v>
                </c:pt>
                <c:pt idx="1752">
                  <c:v>312750</c:v>
                </c:pt>
                <c:pt idx="1753">
                  <c:v>311500</c:v>
                </c:pt>
                <c:pt idx="1754">
                  <c:v>310000</c:v>
                </c:pt>
                <c:pt idx="1755">
                  <c:v>308250</c:v>
                </c:pt>
                <c:pt idx="1756">
                  <c:v>302250</c:v>
                </c:pt>
                <c:pt idx="1757">
                  <c:v>300000</c:v>
                </c:pt>
                <c:pt idx="1758">
                  <c:v>300000</c:v>
                </c:pt>
                <c:pt idx="1759">
                  <c:v>297000</c:v>
                </c:pt>
                <c:pt idx="1760">
                  <c:v>298750</c:v>
                </c:pt>
                <c:pt idx="1761">
                  <c:v>301000</c:v>
                </c:pt>
                <c:pt idx="1762">
                  <c:v>306500</c:v>
                </c:pt>
                <c:pt idx="1763">
                  <c:v>311250</c:v>
                </c:pt>
                <c:pt idx="1764">
                  <c:v>320500</c:v>
                </c:pt>
                <c:pt idx="1765">
                  <c:v>334250</c:v>
                </c:pt>
                <c:pt idx="1766">
                  <c:v>336000</c:v>
                </c:pt>
                <c:pt idx="1767">
                  <c:v>336750</c:v>
                </c:pt>
                <c:pt idx="1768">
                  <c:v>342250</c:v>
                </c:pt>
                <c:pt idx="1769">
                  <c:v>344250</c:v>
                </c:pt>
                <c:pt idx="1770">
                  <c:v>348000</c:v>
                </c:pt>
                <c:pt idx="1771">
                  <c:v>352000</c:v>
                </c:pt>
                <c:pt idx="1772">
                  <c:v>343000</c:v>
                </c:pt>
                <c:pt idx="1773">
                  <c:v>337750</c:v>
                </c:pt>
                <c:pt idx="1774">
                  <c:v>340000</c:v>
                </c:pt>
                <c:pt idx="1775">
                  <c:v>349750</c:v>
                </c:pt>
                <c:pt idx="1776">
                  <c:v>361500</c:v>
                </c:pt>
                <c:pt idx="1777">
                  <c:v>365250</c:v>
                </c:pt>
                <c:pt idx="1778">
                  <c:v>371250</c:v>
                </c:pt>
                <c:pt idx="1779">
                  <c:v>373250</c:v>
                </c:pt>
                <c:pt idx="1780">
                  <c:v>380250</c:v>
                </c:pt>
                <c:pt idx="1781">
                  <c:v>389000</c:v>
                </c:pt>
                <c:pt idx="1782">
                  <c:v>387000</c:v>
                </c:pt>
                <c:pt idx="1783">
                  <c:v>388000</c:v>
                </c:pt>
                <c:pt idx="1784">
                  <c:v>389250</c:v>
                </c:pt>
                <c:pt idx="1785">
                  <c:v>386750</c:v>
                </c:pt>
                <c:pt idx="1786">
                  <c:v>392250</c:v>
                </c:pt>
                <c:pt idx="1787">
                  <c:v>396750</c:v>
                </c:pt>
                <c:pt idx="1788">
                  <c:v>392500</c:v>
                </c:pt>
                <c:pt idx="1789">
                  <c:v>394250</c:v>
                </c:pt>
                <c:pt idx="1790">
                  <c:v>394750</c:v>
                </c:pt>
                <c:pt idx="1791">
                  <c:v>394500</c:v>
                </c:pt>
                <c:pt idx="1792">
                  <c:v>400750</c:v>
                </c:pt>
                <c:pt idx="1793">
                  <c:v>406000</c:v>
                </c:pt>
                <c:pt idx="1794">
                  <c:v>404000</c:v>
                </c:pt>
                <c:pt idx="1795">
                  <c:v>398000</c:v>
                </c:pt>
                <c:pt idx="1796">
                  <c:v>395000</c:v>
                </c:pt>
                <c:pt idx="1797">
                  <c:v>392500</c:v>
                </c:pt>
                <c:pt idx="1798">
                  <c:v>395250</c:v>
                </c:pt>
                <c:pt idx="1799">
                  <c:v>399500</c:v>
                </c:pt>
                <c:pt idx="1800">
                  <c:v>398000</c:v>
                </c:pt>
                <c:pt idx="1801">
                  <c:v>398000</c:v>
                </c:pt>
                <c:pt idx="1802">
                  <c:v>395250</c:v>
                </c:pt>
                <c:pt idx="1803">
                  <c:v>396250</c:v>
                </c:pt>
                <c:pt idx="1804">
                  <c:v>398000</c:v>
                </c:pt>
                <c:pt idx="1805">
                  <c:v>398250</c:v>
                </c:pt>
                <c:pt idx="1806">
                  <c:v>401750</c:v>
                </c:pt>
                <c:pt idx="1807">
                  <c:v>400000</c:v>
                </c:pt>
                <c:pt idx="1808">
                  <c:v>414500</c:v>
                </c:pt>
                <c:pt idx="1809">
                  <c:v>443250</c:v>
                </c:pt>
                <c:pt idx="1810">
                  <c:v>460250</c:v>
                </c:pt>
                <c:pt idx="1811">
                  <c:v>482000</c:v>
                </c:pt>
                <c:pt idx="1812">
                  <c:v>489250</c:v>
                </c:pt>
                <c:pt idx="1813">
                  <c:v>480750</c:v>
                </c:pt>
                <c:pt idx="1814">
                  <c:v>471750</c:v>
                </c:pt>
                <c:pt idx="1815">
                  <c:v>458250</c:v>
                </c:pt>
                <c:pt idx="1816">
                  <c:v>445500</c:v>
                </c:pt>
                <c:pt idx="1817">
                  <c:v>447500</c:v>
                </c:pt>
                <c:pt idx="1818">
                  <c:v>453750</c:v>
                </c:pt>
                <c:pt idx="1819">
                  <c:v>445000</c:v>
                </c:pt>
                <c:pt idx="1820">
                  <c:v>434500</c:v>
                </c:pt>
                <c:pt idx="1821">
                  <c:v>415750</c:v>
                </c:pt>
                <c:pt idx="1822">
                  <c:v>404750</c:v>
                </c:pt>
                <c:pt idx="1823">
                  <c:v>405750</c:v>
                </c:pt>
                <c:pt idx="1824">
                  <c:v>413000</c:v>
                </c:pt>
                <c:pt idx="1825">
                  <c:v>410250</c:v>
                </c:pt>
                <c:pt idx="1826">
                  <c:v>408500</c:v>
                </c:pt>
                <c:pt idx="1827">
                  <c:v>410250</c:v>
                </c:pt>
                <c:pt idx="1828">
                  <c:v>405000</c:v>
                </c:pt>
                <c:pt idx="1829">
                  <c:v>403000</c:v>
                </c:pt>
                <c:pt idx="1830">
                  <c:v>399000</c:v>
                </c:pt>
                <c:pt idx="1831">
                  <c:v>396000</c:v>
                </c:pt>
                <c:pt idx="1832">
                  <c:v>396500</c:v>
                </c:pt>
                <c:pt idx="1833">
                  <c:v>395250</c:v>
                </c:pt>
                <c:pt idx="1834">
                  <c:v>399500</c:v>
                </c:pt>
                <c:pt idx="1835">
                  <c:v>421250</c:v>
                </c:pt>
                <c:pt idx="1836">
                  <c:v>432750</c:v>
                </c:pt>
                <c:pt idx="1837">
                  <c:v>445250</c:v>
                </c:pt>
                <c:pt idx="1838">
                  <c:v>445500</c:v>
                </c:pt>
                <c:pt idx="1839">
                  <c:v>429250</c:v>
                </c:pt>
                <c:pt idx="1840">
                  <c:v>420250</c:v>
                </c:pt>
                <c:pt idx="1841">
                  <c:v>413000</c:v>
                </c:pt>
                <c:pt idx="1842">
                  <c:v>411750</c:v>
                </c:pt>
                <c:pt idx="1843">
                  <c:v>409000</c:v>
                </c:pt>
                <c:pt idx="1844">
                  <c:v>401250</c:v>
                </c:pt>
                <c:pt idx="1845">
                  <c:v>395000</c:v>
                </c:pt>
                <c:pt idx="1846">
                  <c:v>391250</c:v>
                </c:pt>
                <c:pt idx="1847">
                  <c:v>387500</c:v>
                </c:pt>
                <c:pt idx="1848">
                  <c:v>389500</c:v>
                </c:pt>
                <c:pt idx="1849">
                  <c:v>390250</c:v>
                </c:pt>
                <c:pt idx="1850">
                  <c:v>387250</c:v>
                </c:pt>
                <c:pt idx="1851">
                  <c:v>385000</c:v>
                </c:pt>
                <c:pt idx="1852">
                  <c:v>386000</c:v>
                </c:pt>
                <c:pt idx="1853">
                  <c:v>385250</c:v>
                </c:pt>
                <c:pt idx="1854">
                  <c:v>386500</c:v>
                </c:pt>
                <c:pt idx="1855">
                  <c:v>391500</c:v>
                </c:pt>
                <c:pt idx="1856">
                  <c:v>393500</c:v>
                </c:pt>
                <c:pt idx="1857">
                  <c:v>395000</c:v>
                </c:pt>
                <c:pt idx="1858">
                  <c:v>401750</c:v>
                </c:pt>
                <c:pt idx="1859">
                  <c:v>405000</c:v>
                </c:pt>
                <c:pt idx="1860">
                  <c:v>405750</c:v>
                </c:pt>
                <c:pt idx="1861">
                  <c:v>409500</c:v>
                </c:pt>
                <c:pt idx="1862">
                  <c:v>406500</c:v>
                </c:pt>
                <c:pt idx="1863">
                  <c:v>404750</c:v>
                </c:pt>
                <c:pt idx="1864">
                  <c:v>407500</c:v>
                </c:pt>
                <c:pt idx="1865">
                  <c:v>407500</c:v>
                </c:pt>
                <c:pt idx="1866">
                  <c:v>407750</c:v>
                </c:pt>
                <c:pt idx="1867">
                  <c:v>406500</c:v>
                </c:pt>
                <c:pt idx="1868">
                  <c:v>400750</c:v>
                </c:pt>
                <c:pt idx="1869">
                  <c:v>396000</c:v>
                </c:pt>
                <c:pt idx="1870">
                  <c:v>389000</c:v>
                </c:pt>
                <c:pt idx="1871">
                  <c:v>395250</c:v>
                </c:pt>
                <c:pt idx="1872">
                  <c:v>405250</c:v>
                </c:pt>
                <c:pt idx="1873">
                  <c:v>406250</c:v>
                </c:pt>
                <c:pt idx="1874">
                  <c:v>414250</c:v>
                </c:pt>
                <c:pt idx="1875">
                  <c:v>406250</c:v>
                </c:pt>
                <c:pt idx="1876">
                  <c:v>393500</c:v>
                </c:pt>
                <c:pt idx="1877">
                  <c:v>395500</c:v>
                </c:pt>
                <c:pt idx="1878">
                  <c:v>395000</c:v>
                </c:pt>
                <c:pt idx="1879">
                  <c:v>400000</c:v>
                </c:pt>
                <c:pt idx="1880">
                  <c:v>403000</c:v>
                </c:pt>
                <c:pt idx="1881">
                  <c:v>407500</c:v>
                </c:pt>
                <c:pt idx="1882">
                  <c:v>411000</c:v>
                </c:pt>
                <c:pt idx="1883">
                  <c:v>416750</c:v>
                </c:pt>
                <c:pt idx="1884">
                  <c:v>425250</c:v>
                </c:pt>
                <c:pt idx="1885">
                  <c:v>427750</c:v>
                </c:pt>
                <c:pt idx="1886">
                  <c:v>425250</c:v>
                </c:pt>
                <c:pt idx="1887">
                  <c:v>425250</c:v>
                </c:pt>
                <c:pt idx="1888">
                  <c:v>423500</c:v>
                </c:pt>
                <c:pt idx="1889">
                  <c:v>424500</c:v>
                </c:pt>
                <c:pt idx="1890">
                  <c:v>434250</c:v>
                </c:pt>
                <c:pt idx="1891">
                  <c:v>436250</c:v>
                </c:pt>
                <c:pt idx="1892">
                  <c:v>439000</c:v>
                </c:pt>
                <c:pt idx="1893">
                  <c:v>434750</c:v>
                </c:pt>
                <c:pt idx="1894">
                  <c:v>428500</c:v>
                </c:pt>
                <c:pt idx="1895">
                  <c:v>422250</c:v>
                </c:pt>
                <c:pt idx="1896">
                  <c:v>423000</c:v>
                </c:pt>
                <c:pt idx="1897">
                  <c:v>426000</c:v>
                </c:pt>
                <c:pt idx="1898">
                  <c:v>425000</c:v>
                </c:pt>
                <c:pt idx="1899">
                  <c:v>422250</c:v>
                </c:pt>
                <c:pt idx="1900">
                  <c:v>421750</c:v>
                </c:pt>
                <c:pt idx="1901">
                  <c:v>422750</c:v>
                </c:pt>
                <c:pt idx="1902">
                  <c:v>420500</c:v>
                </c:pt>
                <c:pt idx="1903">
                  <c:v>419250</c:v>
                </c:pt>
                <c:pt idx="1904">
                  <c:v>411500</c:v>
                </c:pt>
                <c:pt idx="1905">
                  <c:v>403500</c:v>
                </c:pt>
                <c:pt idx="1906">
                  <c:v>401500</c:v>
                </c:pt>
                <c:pt idx="1907">
                  <c:v>400250</c:v>
                </c:pt>
                <c:pt idx="1908">
                  <c:v>398500</c:v>
                </c:pt>
                <c:pt idx="1909">
                  <c:v>400000</c:v>
                </c:pt>
                <c:pt idx="1910">
                  <c:v>404500</c:v>
                </c:pt>
                <c:pt idx="1911">
                  <c:v>403500</c:v>
                </c:pt>
                <c:pt idx="1912">
                  <c:v>400500</c:v>
                </c:pt>
                <c:pt idx="1913">
                  <c:v>395500</c:v>
                </c:pt>
                <c:pt idx="1914">
                  <c:v>386500</c:v>
                </c:pt>
                <c:pt idx="1915">
                  <c:v>382000</c:v>
                </c:pt>
                <c:pt idx="1916">
                  <c:v>384000</c:v>
                </c:pt>
                <c:pt idx="1917">
                  <c:v>382000</c:v>
                </c:pt>
                <c:pt idx="1918">
                  <c:v>376250</c:v>
                </c:pt>
                <c:pt idx="1919">
                  <c:v>375000</c:v>
                </c:pt>
                <c:pt idx="1920">
                  <c:v>370750</c:v>
                </c:pt>
                <c:pt idx="1921">
                  <c:v>364500</c:v>
                </c:pt>
                <c:pt idx="1922">
                  <c:v>363000</c:v>
                </c:pt>
                <c:pt idx="1923">
                  <c:v>362000</c:v>
                </c:pt>
                <c:pt idx="1924">
                  <c:v>360250</c:v>
                </c:pt>
                <c:pt idx="1925">
                  <c:v>360250</c:v>
                </c:pt>
                <c:pt idx="1926">
                  <c:v>358250</c:v>
                </c:pt>
                <c:pt idx="1927">
                  <c:v>355500</c:v>
                </c:pt>
                <c:pt idx="1928">
                  <c:v>353250</c:v>
                </c:pt>
                <c:pt idx="1929">
                  <c:v>355250</c:v>
                </c:pt>
                <c:pt idx="1930">
                  <c:v>356250</c:v>
                </c:pt>
                <c:pt idx="1931">
                  <c:v>361250</c:v>
                </c:pt>
                <c:pt idx="1932">
                  <c:v>367750</c:v>
                </c:pt>
                <c:pt idx="1933">
                  <c:v>366250</c:v>
                </c:pt>
                <c:pt idx="1934">
                  <c:v>367750</c:v>
                </c:pt>
                <c:pt idx="1935">
                  <c:v>360750</c:v>
                </c:pt>
                <c:pt idx="1936">
                  <c:v>351750</c:v>
                </c:pt>
                <c:pt idx="1937">
                  <c:v>347250</c:v>
                </c:pt>
                <c:pt idx="1938">
                  <c:v>344000</c:v>
                </c:pt>
                <c:pt idx="1939">
                  <c:v>342000</c:v>
                </c:pt>
                <c:pt idx="1940">
                  <c:v>339750</c:v>
                </c:pt>
                <c:pt idx="1941">
                  <c:v>344000</c:v>
                </c:pt>
                <c:pt idx="1942">
                  <c:v>348500</c:v>
                </c:pt>
                <c:pt idx="1943">
                  <c:v>348250</c:v>
                </c:pt>
                <c:pt idx="1944">
                  <c:v>345500</c:v>
                </c:pt>
                <c:pt idx="1945">
                  <c:v>339000</c:v>
                </c:pt>
                <c:pt idx="1946">
                  <c:v>335250</c:v>
                </c:pt>
                <c:pt idx="1947">
                  <c:v>336000</c:v>
                </c:pt>
                <c:pt idx="1948">
                  <c:v>339250</c:v>
                </c:pt>
                <c:pt idx="1949">
                  <c:v>345750</c:v>
                </c:pt>
                <c:pt idx="1950">
                  <c:v>343250</c:v>
                </c:pt>
                <c:pt idx="1951">
                  <c:v>346250</c:v>
                </c:pt>
                <c:pt idx="1952">
                  <c:v>349000</c:v>
                </c:pt>
                <c:pt idx="1953">
                  <c:v>341750</c:v>
                </c:pt>
                <c:pt idx="1954">
                  <c:v>343250</c:v>
                </c:pt>
                <c:pt idx="1955">
                  <c:v>343500</c:v>
                </c:pt>
                <c:pt idx="1956">
                  <c:v>343500</c:v>
                </c:pt>
                <c:pt idx="1957">
                  <c:v>347250</c:v>
                </c:pt>
                <c:pt idx="1958">
                  <c:v>345000</c:v>
                </c:pt>
                <c:pt idx="1959">
                  <c:v>339250</c:v>
                </c:pt>
                <c:pt idx="1960">
                  <c:v>338000</c:v>
                </c:pt>
                <c:pt idx="1961">
                  <c:v>340750</c:v>
                </c:pt>
                <c:pt idx="1962">
                  <c:v>338250</c:v>
                </c:pt>
                <c:pt idx="1963">
                  <c:v>338000</c:v>
                </c:pt>
                <c:pt idx="1964">
                  <c:v>337500</c:v>
                </c:pt>
                <c:pt idx="1965">
                  <c:v>337250</c:v>
                </c:pt>
                <c:pt idx="1966">
                  <c:v>339500</c:v>
                </c:pt>
                <c:pt idx="1967">
                  <c:v>341250</c:v>
                </c:pt>
                <c:pt idx="1968">
                  <c:v>337750</c:v>
                </c:pt>
                <c:pt idx="1969">
                  <c:v>334500</c:v>
                </c:pt>
                <c:pt idx="1970">
                  <c:v>333750</c:v>
                </c:pt>
                <c:pt idx="1971">
                  <c:v>331750</c:v>
                </c:pt>
                <c:pt idx="1972">
                  <c:v>334250</c:v>
                </c:pt>
                <c:pt idx="1973">
                  <c:v>328000</c:v>
                </c:pt>
                <c:pt idx="1974">
                  <c:v>328750</c:v>
                </c:pt>
                <c:pt idx="1975">
                  <c:v>332000</c:v>
                </c:pt>
                <c:pt idx="1976">
                  <c:v>326750</c:v>
                </c:pt>
                <c:pt idx="1977">
                  <c:v>329000</c:v>
                </c:pt>
                <c:pt idx="1978">
                  <c:v>325250</c:v>
                </c:pt>
                <c:pt idx="1979">
                  <c:v>328500</c:v>
                </c:pt>
                <c:pt idx="1980">
                  <c:v>341750</c:v>
                </c:pt>
                <c:pt idx="1981">
                  <c:v>344250</c:v>
                </c:pt>
                <c:pt idx="1982">
                  <c:v>346500</c:v>
                </c:pt>
                <c:pt idx="1983">
                  <c:v>340250</c:v>
                </c:pt>
                <c:pt idx="1984">
                  <c:v>324750</c:v>
                </c:pt>
                <c:pt idx="1985">
                  <c:v>318750</c:v>
                </c:pt>
                <c:pt idx="1986">
                  <c:v>316000</c:v>
                </c:pt>
                <c:pt idx="1987">
                  <c:v>311750</c:v>
                </c:pt>
                <c:pt idx="1988">
                  <c:v>318250</c:v>
                </c:pt>
                <c:pt idx="1989">
                  <c:v>322250</c:v>
                </c:pt>
                <c:pt idx="1990">
                  <c:v>325000</c:v>
                </c:pt>
                <c:pt idx="1991">
                  <c:v>332000</c:v>
                </c:pt>
                <c:pt idx="1992">
                  <c:v>332500</c:v>
                </c:pt>
                <c:pt idx="1993">
                  <c:v>332250</c:v>
                </c:pt>
                <c:pt idx="1994">
                  <c:v>326750</c:v>
                </c:pt>
                <c:pt idx="1995">
                  <c:v>320500</c:v>
                </c:pt>
                <c:pt idx="1996">
                  <c:v>320250</c:v>
                </c:pt>
                <c:pt idx="1997">
                  <c:v>321250</c:v>
                </c:pt>
                <c:pt idx="1998">
                  <c:v>324750</c:v>
                </c:pt>
                <c:pt idx="1999">
                  <c:v>325500</c:v>
                </c:pt>
                <c:pt idx="2000">
                  <c:v>327000</c:v>
                </c:pt>
                <c:pt idx="2001">
                  <c:v>329750</c:v>
                </c:pt>
                <c:pt idx="2002">
                  <c:v>332750</c:v>
                </c:pt>
                <c:pt idx="2003">
                  <c:v>333000</c:v>
                </c:pt>
                <c:pt idx="2004">
                  <c:v>325750</c:v>
                </c:pt>
                <c:pt idx="2005">
                  <c:v>323000</c:v>
                </c:pt>
                <c:pt idx="2006">
                  <c:v>324250</c:v>
                </c:pt>
                <c:pt idx="2007">
                  <c:v>324750</c:v>
                </c:pt>
                <c:pt idx="2008">
                  <c:v>326500</c:v>
                </c:pt>
                <c:pt idx="2009">
                  <c:v>323750</c:v>
                </c:pt>
                <c:pt idx="2010">
                  <c:v>317000</c:v>
                </c:pt>
                <c:pt idx="2011">
                  <c:v>316000</c:v>
                </c:pt>
                <c:pt idx="2012">
                  <c:v>315250</c:v>
                </c:pt>
                <c:pt idx="2013">
                  <c:v>315750</c:v>
                </c:pt>
                <c:pt idx="2014">
                  <c:v>319500</c:v>
                </c:pt>
                <c:pt idx="2015">
                  <c:v>345250</c:v>
                </c:pt>
                <c:pt idx="2016">
                  <c:v>372500</c:v>
                </c:pt>
                <c:pt idx="2017">
                  <c:v>382750</c:v>
                </c:pt>
                <c:pt idx="2018">
                  <c:v>397250</c:v>
                </c:pt>
                <c:pt idx="2019">
                  <c:v>387500</c:v>
                </c:pt>
                <c:pt idx="2020">
                  <c:v>368500</c:v>
                </c:pt>
                <c:pt idx="2021">
                  <c:v>359750</c:v>
                </c:pt>
                <c:pt idx="2022">
                  <c:v>344250</c:v>
                </c:pt>
                <c:pt idx="2023">
                  <c:v>329750</c:v>
                </c:pt>
                <c:pt idx="2024">
                  <c:v>320000</c:v>
                </c:pt>
                <c:pt idx="2025">
                  <c:v>320000</c:v>
                </c:pt>
                <c:pt idx="2026">
                  <c:v>317250</c:v>
                </c:pt>
                <c:pt idx="2027">
                  <c:v>316250</c:v>
                </c:pt>
                <c:pt idx="2028">
                  <c:v>320750</c:v>
                </c:pt>
                <c:pt idx="2029">
                  <c:v>317750</c:v>
                </c:pt>
                <c:pt idx="2030">
                  <c:v>320000</c:v>
                </c:pt>
                <c:pt idx="2031">
                  <c:v>315250</c:v>
                </c:pt>
                <c:pt idx="2032">
                  <c:v>315000</c:v>
                </c:pt>
                <c:pt idx="2033">
                  <c:v>308250</c:v>
                </c:pt>
                <c:pt idx="2034">
                  <c:v>300750</c:v>
                </c:pt>
                <c:pt idx="2035">
                  <c:v>295750</c:v>
                </c:pt>
                <c:pt idx="2036">
                  <c:v>286500</c:v>
                </c:pt>
                <c:pt idx="2037">
                  <c:v>289750</c:v>
                </c:pt>
                <c:pt idx="2038">
                  <c:v>288000</c:v>
                </c:pt>
                <c:pt idx="2039">
                  <c:v>290750</c:v>
                </c:pt>
                <c:pt idx="2040">
                  <c:v>294000</c:v>
                </c:pt>
                <c:pt idx="2041">
                  <c:v>296250</c:v>
                </c:pt>
                <c:pt idx="2042">
                  <c:v>301250</c:v>
                </c:pt>
                <c:pt idx="2043">
                  <c:v>301750</c:v>
                </c:pt>
                <c:pt idx="2044">
                  <c:v>299000</c:v>
                </c:pt>
                <c:pt idx="2045">
                  <c:v>297000</c:v>
                </c:pt>
                <c:pt idx="2046">
                  <c:v>296000</c:v>
                </c:pt>
                <c:pt idx="2047">
                  <c:v>299250</c:v>
                </c:pt>
                <c:pt idx="2048">
                  <c:v>306750</c:v>
                </c:pt>
                <c:pt idx="2049">
                  <c:v>318750</c:v>
                </c:pt>
                <c:pt idx="2050">
                  <c:v>327750</c:v>
                </c:pt>
                <c:pt idx="2051">
                  <c:v>330500</c:v>
                </c:pt>
                <c:pt idx="2052">
                  <c:v>332750</c:v>
                </c:pt>
                <c:pt idx="2053">
                  <c:v>322750</c:v>
                </c:pt>
                <c:pt idx="2054">
                  <c:v>313500</c:v>
                </c:pt>
                <c:pt idx="2055">
                  <c:v>310750</c:v>
                </c:pt>
                <c:pt idx="2056">
                  <c:v>305500</c:v>
                </c:pt>
                <c:pt idx="2057">
                  <c:v>307750</c:v>
                </c:pt>
                <c:pt idx="2058">
                  <c:v>319000</c:v>
                </c:pt>
                <c:pt idx="2059">
                  <c:v>321500</c:v>
                </c:pt>
                <c:pt idx="2060">
                  <c:v>320750</c:v>
                </c:pt>
                <c:pt idx="2061">
                  <c:v>319500</c:v>
                </c:pt>
                <c:pt idx="2062">
                  <c:v>313250</c:v>
                </c:pt>
                <c:pt idx="2063">
                  <c:v>311250</c:v>
                </c:pt>
                <c:pt idx="2064">
                  <c:v>313500</c:v>
                </c:pt>
                <c:pt idx="2065">
                  <c:v>314250</c:v>
                </c:pt>
                <c:pt idx="2066">
                  <c:v>313500</c:v>
                </c:pt>
                <c:pt idx="2067">
                  <c:v>314500</c:v>
                </c:pt>
                <c:pt idx="2068">
                  <c:v>316750</c:v>
                </c:pt>
                <c:pt idx="2069">
                  <c:v>318000</c:v>
                </c:pt>
                <c:pt idx="2070">
                  <c:v>316500</c:v>
                </c:pt>
                <c:pt idx="2071">
                  <c:v>317000</c:v>
                </c:pt>
                <c:pt idx="2072">
                  <c:v>312250</c:v>
                </c:pt>
                <c:pt idx="2073">
                  <c:v>310750</c:v>
                </c:pt>
                <c:pt idx="2074">
                  <c:v>315500</c:v>
                </c:pt>
                <c:pt idx="2075">
                  <c:v>316250</c:v>
                </c:pt>
                <c:pt idx="2076">
                  <c:v>317750</c:v>
                </c:pt>
                <c:pt idx="2077">
                  <c:v>321000</c:v>
                </c:pt>
                <c:pt idx="2078">
                  <c:v>326250</c:v>
                </c:pt>
                <c:pt idx="2079">
                  <c:v>328250</c:v>
                </c:pt>
                <c:pt idx="2080">
                  <c:v>328250</c:v>
                </c:pt>
                <c:pt idx="2081">
                  <c:v>326250</c:v>
                </c:pt>
                <c:pt idx="2082">
                  <c:v>319750</c:v>
                </c:pt>
                <c:pt idx="2083">
                  <c:v>323250</c:v>
                </c:pt>
                <c:pt idx="2084">
                  <c:v>328000</c:v>
                </c:pt>
                <c:pt idx="2085">
                  <c:v>322500</c:v>
                </c:pt>
                <c:pt idx="2086">
                  <c:v>325500</c:v>
                </c:pt>
                <c:pt idx="2087">
                  <c:v>317250</c:v>
                </c:pt>
                <c:pt idx="2088">
                  <c:v>312250</c:v>
                </c:pt>
                <c:pt idx="2089">
                  <c:v>322750</c:v>
                </c:pt>
                <c:pt idx="2090">
                  <c:v>319250</c:v>
                </c:pt>
                <c:pt idx="2091">
                  <c:v>322750</c:v>
                </c:pt>
                <c:pt idx="2092">
                  <c:v>325250</c:v>
                </c:pt>
                <c:pt idx="2093">
                  <c:v>317750</c:v>
                </c:pt>
                <c:pt idx="2094">
                  <c:v>314750</c:v>
                </c:pt>
                <c:pt idx="2095">
                  <c:v>310000</c:v>
                </c:pt>
                <c:pt idx="2096">
                  <c:v>306750</c:v>
                </c:pt>
                <c:pt idx="2097">
                  <c:v>312750</c:v>
                </c:pt>
                <c:pt idx="2098">
                  <c:v>317250</c:v>
                </c:pt>
                <c:pt idx="2099">
                  <c:v>321750</c:v>
                </c:pt>
                <c:pt idx="2100">
                  <c:v>320250</c:v>
                </c:pt>
                <c:pt idx="2101">
                  <c:v>312250</c:v>
                </c:pt>
                <c:pt idx="2102">
                  <c:v>304750</c:v>
                </c:pt>
                <c:pt idx="2103">
                  <c:v>302000</c:v>
                </c:pt>
                <c:pt idx="2104">
                  <c:v>304250</c:v>
                </c:pt>
                <c:pt idx="2105">
                  <c:v>307500</c:v>
                </c:pt>
                <c:pt idx="2106">
                  <c:v>311500</c:v>
                </c:pt>
                <c:pt idx="2107">
                  <c:v>314000</c:v>
                </c:pt>
                <c:pt idx="2108">
                  <c:v>314750</c:v>
                </c:pt>
                <c:pt idx="2109">
                  <c:v>315750</c:v>
                </c:pt>
                <c:pt idx="2110">
                  <c:v>317750</c:v>
                </c:pt>
                <c:pt idx="2111">
                  <c:v>317000</c:v>
                </c:pt>
                <c:pt idx="2112">
                  <c:v>316250</c:v>
                </c:pt>
                <c:pt idx="2113">
                  <c:v>313250</c:v>
                </c:pt>
                <c:pt idx="2114">
                  <c:v>311500</c:v>
                </c:pt>
                <c:pt idx="2115">
                  <c:v>311250</c:v>
                </c:pt>
                <c:pt idx="2116">
                  <c:v>314000</c:v>
                </c:pt>
                <c:pt idx="2117">
                  <c:v>320000</c:v>
                </c:pt>
                <c:pt idx="2118">
                  <c:v>320000</c:v>
                </c:pt>
                <c:pt idx="2119">
                  <c:v>321250</c:v>
                </c:pt>
                <c:pt idx="2120">
                  <c:v>319250</c:v>
                </c:pt>
                <c:pt idx="2121">
                  <c:v>312500</c:v>
                </c:pt>
                <c:pt idx="2122">
                  <c:v>313250</c:v>
                </c:pt>
                <c:pt idx="2123">
                  <c:v>312000</c:v>
                </c:pt>
                <c:pt idx="2124">
                  <c:v>317500</c:v>
                </c:pt>
                <c:pt idx="2125">
                  <c:v>325500</c:v>
                </c:pt>
                <c:pt idx="2126">
                  <c:v>328250</c:v>
                </c:pt>
                <c:pt idx="2127">
                  <c:v>331000</c:v>
                </c:pt>
                <c:pt idx="2128">
                  <c:v>330500</c:v>
                </c:pt>
                <c:pt idx="2129">
                  <c:v>330000</c:v>
                </c:pt>
                <c:pt idx="2130">
                  <c:v>336000</c:v>
                </c:pt>
                <c:pt idx="2131">
                  <c:v>340250</c:v>
                </c:pt>
                <c:pt idx="2132">
                  <c:v>340000</c:v>
                </c:pt>
                <c:pt idx="2133">
                  <c:v>344500</c:v>
                </c:pt>
                <c:pt idx="2134">
                  <c:v>345250</c:v>
                </c:pt>
                <c:pt idx="2135">
                  <c:v>349250</c:v>
                </c:pt>
                <c:pt idx="2136">
                  <c:v>352750</c:v>
                </c:pt>
                <c:pt idx="2137">
                  <c:v>345750</c:v>
                </c:pt>
                <c:pt idx="2138">
                  <c:v>337250</c:v>
                </c:pt>
                <c:pt idx="2139">
                  <c:v>338750</c:v>
                </c:pt>
                <c:pt idx="2140">
                  <c:v>339750</c:v>
                </c:pt>
                <c:pt idx="2141">
                  <c:v>345250</c:v>
                </c:pt>
                <c:pt idx="2142">
                  <c:v>349750</c:v>
                </c:pt>
                <c:pt idx="2143">
                  <c:v>346750</c:v>
                </c:pt>
                <c:pt idx="2144">
                  <c:v>345500</c:v>
                </c:pt>
                <c:pt idx="2145">
                  <c:v>346500</c:v>
                </c:pt>
                <c:pt idx="2146">
                  <c:v>354000</c:v>
                </c:pt>
                <c:pt idx="2147">
                  <c:v>357500</c:v>
                </c:pt>
                <c:pt idx="2148">
                  <c:v>368000</c:v>
                </c:pt>
                <c:pt idx="2149">
                  <c:v>369500</c:v>
                </c:pt>
                <c:pt idx="2150">
                  <c:v>368500</c:v>
                </c:pt>
                <c:pt idx="2151">
                  <c:v>363750</c:v>
                </c:pt>
                <c:pt idx="2152">
                  <c:v>359500</c:v>
                </c:pt>
                <c:pt idx="2153">
                  <c:v>363500</c:v>
                </c:pt>
                <c:pt idx="2154">
                  <c:v>363750</c:v>
                </c:pt>
                <c:pt idx="2155">
                  <c:v>368250</c:v>
                </c:pt>
                <c:pt idx="2156">
                  <c:v>368000</c:v>
                </c:pt>
                <c:pt idx="2157">
                  <c:v>366000</c:v>
                </c:pt>
                <c:pt idx="2158">
                  <c:v>370000</c:v>
                </c:pt>
                <c:pt idx="2159">
                  <c:v>372750</c:v>
                </c:pt>
                <c:pt idx="2160">
                  <c:v>375750</c:v>
                </c:pt>
                <c:pt idx="2161">
                  <c:v>383250</c:v>
                </c:pt>
                <c:pt idx="2162">
                  <c:v>380500</c:v>
                </c:pt>
                <c:pt idx="2163">
                  <c:v>382250</c:v>
                </c:pt>
                <c:pt idx="2164">
                  <c:v>387500</c:v>
                </c:pt>
                <c:pt idx="2165">
                  <c:v>398000</c:v>
                </c:pt>
                <c:pt idx="2166">
                  <c:v>417250</c:v>
                </c:pt>
                <c:pt idx="2167">
                  <c:v>428500</c:v>
                </c:pt>
                <c:pt idx="2168">
                  <c:v>434000</c:v>
                </c:pt>
                <c:pt idx="2169">
                  <c:v>430750</c:v>
                </c:pt>
                <c:pt idx="2170">
                  <c:v>429250</c:v>
                </c:pt>
                <c:pt idx="2171">
                  <c:v>432000</c:v>
                </c:pt>
                <c:pt idx="2172">
                  <c:v>438250</c:v>
                </c:pt>
                <c:pt idx="2173">
                  <c:v>453750</c:v>
                </c:pt>
                <c:pt idx="2174">
                  <c:v>464000</c:v>
                </c:pt>
                <c:pt idx="2175">
                  <c:v>474250</c:v>
                </c:pt>
                <c:pt idx="2176">
                  <c:v>477250</c:v>
                </c:pt>
                <c:pt idx="2177">
                  <c:v>476000</c:v>
                </c:pt>
                <c:pt idx="2178">
                  <c:v>475250</c:v>
                </c:pt>
                <c:pt idx="2179">
                  <c:v>477250</c:v>
                </c:pt>
                <c:pt idx="2180">
                  <c:v>490000</c:v>
                </c:pt>
                <c:pt idx="2181">
                  <c:v>504500</c:v>
                </c:pt>
                <c:pt idx="2182">
                  <c:v>517500</c:v>
                </c:pt>
                <c:pt idx="2183">
                  <c:v>527250</c:v>
                </c:pt>
                <c:pt idx="2184">
                  <c:v>541750</c:v>
                </c:pt>
                <c:pt idx="2185">
                  <c:v>549250</c:v>
                </c:pt>
                <c:pt idx="2186">
                  <c:v>563000</c:v>
                </c:pt>
                <c:pt idx="2187">
                  <c:v>564000</c:v>
                </c:pt>
                <c:pt idx="2188">
                  <c:v>547250</c:v>
                </c:pt>
                <c:pt idx="2189">
                  <c:v>543500</c:v>
                </c:pt>
                <c:pt idx="2190">
                  <c:v>544500</c:v>
                </c:pt>
                <c:pt idx="2191">
                  <c:v>557750</c:v>
                </c:pt>
                <c:pt idx="2192">
                  <c:v>589250</c:v>
                </c:pt>
                <c:pt idx="2193">
                  <c:v>610750</c:v>
                </c:pt>
                <c:pt idx="2194">
                  <c:v>621000</c:v>
                </c:pt>
                <c:pt idx="2195">
                  <c:v>638250</c:v>
                </c:pt>
                <c:pt idx="2196">
                  <c:v>644000</c:v>
                </c:pt>
                <c:pt idx="2197">
                  <c:v>649750</c:v>
                </c:pt>
                <c:pt idx="2198">
                  <c:v>654500</c:v>
                </c:pt>
                <c:pt idx="2199">
                  <c:v>656000</c:v>
                </c:pt>
                <c:pt idx="2200">
                  <c:v>659250</c:v>
                </c:pt>
                <c:pt idx="2201">
                  <c:v>657500</c:v>
                </c:pt>
                <c:pt idx="2202">
                  <c:v>644500</c:v>
                </c:pt>
                <c:pt idx="2203">
                  <c:v>639000</c:v>
                </c:pt>
                <c:pt idx="2204">
                  <c:v>627750</c:v>
                </c:pt>
                <c:pt idx="2205">
                  <c:v>615000</c:v>
                </c:pt>
                <c:pt idx="2206">
                  <c:v>621500</c:v>
                </c:pt>
                <c:pt idx="2207">
                  <c:v>616750</c:v>
                </c:pt>
                <c:pt idx="2208">
                  <c:v>613250</c:v>
                </c:pt>
                <c:pt idx="2209">
                  <c:v>614500</c:v>
                </c:pt>
                <c:pt idx="2210">
                  <c:v>607250</c:v>
                </c:pt>
                <c:pt idx="2211">
                  <c:v>601000</c:v>
                </c:pt>
                <c:pt idx="2212">
                  <c:v>601500</c:v>
                </c:pt>
                <c:pt idx="2213">
                  <c:v>598250</c:v>
                </c:pt>
                <c:pt idx="2214">
                  <c:v>592500</c:v>
                </c:pt>
                <c:pt idx="2215">
                  <c:v>580250</c:v>
                </c:pt>
                <c:pt idx="2216">
                  <c:v>568250</c:v>
                </c:pt>
                <c:pt idx="2217">
                  <c:v>566500</c:v>
                </c:pt>
                <c:pt idx="2218">
                  <c:v>562000</c:v>
                </c:pt>
                <c:pt idx="2219">
                  <c:v>564250</c:v>
                </c:pt>
                <c:pt idx="2220">
                  <c:v>564750</c:v>
                </c:pt>
                <c:pt idx="2221">
                  <c:v>558000</c:v>
                </c:pt>
                <c:pt idx="2222">
                  <c:v>560250</c:v>
                </c:pt>
                <c:pt idx="2223">
                  <c:v>561000</c:v>
                </c:pt>
                <c:pt idx="2224">
                  <c:v>556000</c:v>
                </c:pt>
                <c:pt idx="2225">
                  <c:v>550000</c:v>
                </c:pt>
                <c:pt idx="2226">
                  <c:v>547500</c:v>
                </c:pt>
                <c:pt idx="2227">
                  <c:v>541250</c:v>
                </c:pt>
                <c:pt idx="2228">
                  <c:v>533500</c:v>
                </c:pt>
                <c:pt idx="2229">
                  <c:v>532250</c:v>
                </c:pt>
                <c:pt idx="2230">
                  <c:v>526250</c:v>
                </c:pt>
                <c:pt idx="2231">
                  <c:v>523500</c:v>
                </c:pt>
                <c:pt idx="2232">
                  <c:v>523750</c:v>
                </c:pt>
                <c:pt idx="2233">
                  <c:v>517750</c:v>
                </c:pt>
                <c:pt idx="2234">
                  <c:v>505750</c:v>
                </c:pt>
                <c:pt idx="2235">
                  <c:v>494000</c:v>
                </c:pt>
                <c:pt idx="2236">
                  <c:v>490250</c:v>
                </c:pt>
                <c:pt idx="2237">
                  <c:v>488000</c:v>
                </c:pt>
                <c:pt idx="2238">
                  <c:v>487250</c:v>
                </c:pt>
                <c:pt idx="2239">
                  <c:v>485500</c:v>
                </c:pt>
                <c:pt idx="2240">
                  <c:v>475250</c:v>
                </c:pt>
                <c:pt idx="2241">
                  <c:v>468000</c:v>
                </c:pt>
                <c:pt idx="2242">
                  <c:v>475000</c:v>
                </c:pt>
                <c:pt idx="2243">
                  <c:v>475750</c:v>
                </c:pt>
                <c:pt idx="2244">
                  <c:v>485750</c:v>
                </c:pt>
                <c:pt idx="2245">
                  <c:v>485000</c:v>
                </c:pt>
                <c:pt idx="2246">
                  <c:v>480500</c:v>
                </c:pt>
                <c:pt idx="2247">
                  <c:v>487750</c:v>
                </c:pt>
                <c:pt idx="2248">
                  <c:v>485750</c:v>
                </c:pt>
                <c:pt idx="2249">
                  <c:v>487250</c:v>
                </c:pt>
                <c:pt idx="2250">
                  <c:v>484500</c:v>
                </c:pt>
                <c:pt idx="2251">
                  <c:v>477500</c:v>
                </c:pt>
                <c:pt idx="2252">
                  <c:v>470250</c:v>
                </c:pt>
                <c:pt idx="2253">
                  <c:v>472000</c:v>
                </c:pt>
                <c:pt idx="2254">
                  <c:v>472250</c:v>
                </c:pt>
                <c:pt idx="2255">
                  <c:v>471500</c:v>
                </c:pt>
                <c:pt idx="2256">
                  <c:v>469000</c:v>
                </c:pt>
                <c:pt idx="2257">
                  <c:v>462000</c:v>
                </c:pt>
                <c:pt idx="2258">
                  <c:v>455000</c:v>
                </c:pt>
                <c:pt idx="2259">
                  <c:v>456250</c:v>
                </c:pt>
                <c:pt idx="2260">
                  <c:v>459750</c:v>
                </c:pt>
                <c:pt idx="2261">
                  <c:v>461500</c:v>
                </c:pt>
                <c:pt idx="2262">
                  <c:v>463500</c:v>
                </c:pt>
                <c:pt idx="2263">
                  <c:v>461750</c:v>
                </c:pt>
                <c:pt idx="2264">
                  <c:v>459000</c:v>
                </c:pt>
                <c:pt idx="2265">
                  <c:v>460500</c:v>
                </c:pt>
                <c:pt idx="2266">
                  <c:v>459250</c:v>
                </c:pt>
                <c:pt idx="2267">
                  <c:v>452250</c:v>
                </c:pt>
                <c:pt idx="2268">
                  <c:v>454750</c:v>
                </c:pt>
                <c:pt idx="2269">
                  <c:v>455000</c:v>
                </c:pt>
                <c:pt idx="2270">
                  <c:v>460500</c:v>
                </c:pt>
                <c:pt idx="2271">
                  <c:v>471500</c:v>
                </c:pt>
                <c:pt idx="2272">
                  <c:v>477500</c:v>
                </c:pt>
                <c:pt idx="2273">
                  <c:v>477250</c:v>
                </c:pt>
                <c:pt idx="2274">
                  <c:v>475000</c:v>
                </c:pt>
                <c:pt idx="2275">
                  <c:v>467250</c:v>
                </c:pt>
                <c:pt idx="2276">
                  <c:v>456750</c:v>
                </c:pt>
                <c:pt idx="2277">
                  <c:v>455500</c:v>
                </c:pt>
                <c:pt idx="2278">
                  <c:v>453500</c:v>
                </c:pt>
                <c:pt idx="2279">
                  <c:v>452000</c:v>
                </c:pt>
                <c:pt idx="2280">
                  <c:v>455750</c:v>
                </c:pt>
                <c:pt idx="2281">
                  <c:v>452000</c:v>
                </c:pt>
                <c:pt idx="2282">
                  <c:v>445250</c:v>
                </c:pt>
                <c:pt idx="2283">
                  <c:v>447000</c:v>
                </c:pt>
                <c:pt idx="2284">
                  <c:v>440750</c:v>
                </c:pt>
                <c:pt idx="2285">
                  <c:v>437750</c:v>
                </c:pt>
                <c:pt idx="2286">
                  <c:v>431500</c:v>
                </c:pt>
                <c:pt idx="2287">
                  <c:v>426250</c:v>
                </c:pt>
                <c:pt idx="2288">
                  <c:v>424750</c:v>
                </c:pt>
                <c:pt idx="2289">
                  <c:v>423000</c:v>
                </c:pt>
                <c:pt idx="2290">
                  <c:v>427250</c:v>
                </c:pt>
                <c:pt idx="2291">
                  <c:v>420250</c:v>
                </c:pt>
                <c:pt idx="2292">
                  <c:v>416500</c:v>
                </c:pt>
                <c:pt idx="2293">
                  <c:v>418750</c:v>
                </c:pt>
                <c:pt idx="2294">
                  <c:v>418000</c:v>
                </c:pt>
                <c:pt idx="2295">
                  <c:v>428500</c:v>
                </c:pt>
                <c:pt idx="2296">
                  <c:v>430250</c:v>
                </c:pt>
                <c:pt idx="2297">
                  <c:v>422250</c:v>
                </c:pt>
                <c:pt idx="2298">
                  <c:v>423250</c:v>
                </c:pt>
                <c:pt idx="2299">
                  <c:v>410250</c:v>
                </c:pt>
                <c:pt idx="2300">
                  <c:v>401500</c:v>
                </c:pt>
                <c:pt idx="2301">
                  <c:v>404500</c:v>
                </c:pt>
                <c:pt idx="2302">
                  <c:v>399250</c:v>
                </c:pt>
                <c:pt idx="2303">
                  <c:v>402500</c:v>
                </c:pt>
                <c:pt idx="2304">
                  <c:v>406000</c:v>
                </c:pt>
                <c:pt idx="2305">
                  <c:v>401250</c:v>
                </c:pt>
                <c:pt idx="2306">
                  <c:v>404250</c:v>
                </c:pt>
                <c:pt idx="2307">
                  <c:v>403000</c:v>
                </c:pt>
                <c:pt idx="2308">
                  <c:v>408750</c:v>
                </c:pt>
                <c:pt idx="2309">
                  <c:v>427000</c:v>
                </c:pt>
                <c:pt idx="2310">
                  <c:v>431750</c:v>
                </c:pt>
                <c:pt idx="2311">
                  <c:v>434750</c:v>
                </c:pt>
                <c:pt idx="2312">
                  <c:v>435000</c:v>
                </c:pt>
                <c:pt idx="2313">
                  <c:v>422500</c:v>
                </c:pt>
                <c:pt idx="2314">
                  <c:v>419500</c:v>
                </c:pt>
                <c:pt idx="2315">
                  <c:v>419250</c:v>
                </c:pt>
                <c:pt idx="2316">
                  <c:v>417500</c:v>
                </c:pt>
                <c:pt idx="2317">
                  <c:v>418250</c:v>
                </c:pt>
                <c:pt idx="2318">
                  <c:v>417000</c:v>
                </c:pt>
                <c:pt idx="2319">
                  <c:v>415750</c:v>
                </c:pt>
                <c:pt idx="2320">
                  <c:v>416750</c:v>
                </c:pt>
                <c:pt idx="2321">
                  <c:v>414250</c:v>
                </c:pt>
                <c:pt idx="2322">
                  <c:v>411250</c:v>
                </c:pt>
                <c:pt idx="2323">
                  <c:v>410500</c:v>
                </c:pt>
                <c:pt idx="2324">
                  <c:v>407750</c:v>
                </c:pt>
                <c:pt idx="2325">
                  <c:v>408750</c:v>
                </c:pt>
                <c:pt idx="2326">
                  <c:v>409500</c:v>
                </c:pt>
                <c:pt idx="2327">
                  <c:v>411750</c:v>
                </c:pt>
                <c:pt idx="2328">
                  <c:v>416750</c:v>
                </c:pt>
                <c:pt idx="2329">
                  <c:v>418500</c:v>
                </c:pt>
                <c:pt idx="2330">
                  <c:v>417750</c:v>
                </c:pt>
                <c:pt idx="2331">
                  <c:v>415500</c:v>
                </c:pt>
                <c:pt idx="2332">
                  <c:v>410750</c:v>
                </c:pt>
                <c:pt idx="2333">
                  <c:v>404000</c:v>
                </c:pt>
                <c:pt idx="2334">
                  <c:v>403250</c:v>
                </c:pt>
                <c:pt idx="2335">
                  <c:v>401750</c:v>
                </c:pt>
                <c:pt idx="2336">
                  <c:v>397250</c:v>
                </c:pt>
                <c:pt idx="2337">
                  <c:v>394250</c:v>
                </c:pt>
                <c:pt idx="2338">
                  <c:v>389750</c:v>
                </c:pt>
                <c:pt idx="2339">
                  <c:v>389250</c:v>
                </c:pt>
                <c:pt idx="2340">
                  <c:v>388000</c:v>
                </c:pt>
                <c:pt idx="2341">
                  <c:v>384250</c:v>
                </c:pt>
                <c:pt idx="2342">
                  <c:v>380000</c:v>
                </c:pt>
                <c:pt idx="2343">
                  <c:v>377250</c:v>
                </c:pt>
                <c:pt idx="2344">
                  <c:v>374500</c:v>
                </c:pt>
                <c:pt idx="2345">
                  <c:v>398750</c:v>
                </c:pt>
                <c:pt idx="2346">
                  <c:v>384500</c:v>
                </c:pt>
                <c:pt idx="2347">
                  <c:v>378750</c:v>
                </c:pt>
                <c:pt idx="2348">
                  <c:v>377750</c:v>
                </c:pt>
                <c:pt idx="2349">
                  <c:v>372000</c:v>
                </c:pt>
                <c:pt idx="2350">
                  <c:v>370500</c:v>
                </c:pt>
                <c:pt idx="2351">
                  <c:v>365000</c:v>
                </c:pt>
                <c:pt idx="2352">
                  <c:v>363250</c:v>
                </c:pt>
                <c:pt idx="2353">
                  <c:v>365000</c:v>
                </c:pt>
                <c:pt idx="2354">
                  <c:v>367000</c:v>
                </c:pt>
                <c:pt idx="2355">
                  <c:v>369250</c:v>
                </c:pt>
                <c:pt idx="2356">
                  <c:v>368750</c:v>
                </c:pt>
                <c:pt idx="2357">
                  <c:v>364500</c:v>
                </c:pt>
                <c:pt idx="2358">
                  <c:v>369000</c:v>
                </c:pt>
                <c:pt idx="2359">
                  <c:v>372250</c:v>
                </c:pt>
                <c:pt idx="2360">
                  <c:v>378250</c:v>
                </c:pt>
                <c:pt idx="2361">
                  <c:v>381750</c:v>
                </c:pt>
                <c:pt idx="2362">
                  <c:v>378250</c:v>
                </c:pt>
                <c:pt idx="2363">
                  <c:v>375250</c:v>
                </c:pt>
                <c:pt idx="2364">
                  <c:v>371250</c:v>
                </c:pt>
                <c:pt idx="2365">
                  <c:v>373500</c:v>
                </c:pt>
                <c:pt idx="2366">
                  <c:v>374500</c:v>
                </c:pt>
                <c:pt idx="2367">
                  <c:v>378000</c:v>
                </c:pt>
                <c:pt idx="2368">
                  <c:v>381250</c:v>
                </c:pt>
                <c:pt idx="2369">
                  <c:v>381000</c:v>
                </c:pt>
                <c:pt idx="2370">
                  <c:v>379750</c:v>
                </c:pt>
                <c:pt idx="2371">
                  <c:v>374000</c:v>
                </c:pt>
                <c:pt idx="2372">
                  <c:v>375500</c:v>
                </c:pt>
                <c:pt idx="2373">
                  <c:v>372500</c:v>
                </c:pt>
                <c:pt idx="2374">
                  <c:v>372500</c:v>
                </c:pt>
                <c:pt idx="2375">
                  <c:v>375250</c:v>
                </c:pt>
                <c:pt idx="2376">
                  <c:v>370000</c:v>
                </c:pt>
                <c:pt idx="2377">
                  <c:v>372000</c:v>
                </c:pt>
                <c:pt idx="2378">
                  <c:v>373250</c:v>
                </c:pt>
                <c:pt idx="2379">
                  <c:v>373250</c:v>
                </c:pt>
                <c:pt idx="2380">
                  <c:v>379250</c:v>
                </c:pt>
                <c:pt idx="2381">
                  <c:v>383250</c:v>
                </c:pt>
                <c:pt idx="2382">
                  <c:v>383250</c:v>
                </c:pt>
                <c:pt idx="2383">
                  <c:v>384500</c:v>
                </c:pt>
                <c:pt idx="2384">
                  <c:v>373750</c:v>
                </c:pt>
                <c:pt idx="2385">
                  <c:v>372250</c:v>
                </c:pt>
                <c:pt idx="2386">
                  <c:v>371500</c:v>
                </c:pt>
                <c:pt idx="2387">
                  <c:v>368500</c:v>
                </c:pt>
                <c:pt idx="2388">
                  <c:v>372250</c:v>
                </c:pt>
                <c:pt idx="2389">
                  <c:v>387250</c:v>
                </c:pt>
                <c:pt idx="2390">
                  <c:v>395250</c:v>
                </c:pt>
                <c:pt idx="2391">
                  <c:v>401250</c:v>
                </c:pt>
                <c:pt idx="2392">
                  <c:v>403750</c:v>
                </c:pt>
                <c:pt idx="2393">
                  <c:v>377250</c:v>
                </c:pt>
                <c:pt idx="2394">
                  <c:v>364750</c:v>
                </c:pt>
                <c:pt idx="2395">
                  <c:v>358250</c:v>
                </c:pt>
                <c:pt idx="2396">
                  <c:v>355000</c:v>
                </c:pt>
                <c:pt idx="2397">
                  <c:v>369750</c:v>
                </c:pt>
                <c:pt idx="2398">
                  <c:v>363750</c:v>
                </c:pt>
                <c:pt idx="2399">
                  <c:v>352000</c:v>
                </c:pt>
                <c:pt idx="2400">
                  <c:v>353000</c:v>
                </c:pt>
                <c:pt idx="2401">
                  <c:v>352500</c:v>
                </c:pt>
                <c:pt idx="2402">
                  <c:v>353250</c:v>
                </c:pt>
                <c:pt idx="2403">
                  <c:v>359000</c:v>
                </c:pt>
                <c:pt idx="2404">
                  <c:v>353000</c:v>
                </c:pt>
                <c:pt idx="2405">
                  <c:v>347750</c:v>
                </c:pt>
                <c:pt idx="2406">
                  <c:v>346750</c:v>
                </c:pt>
                <c:pt idx="2407">
                  <c:v>342000</c:v>
                </c:pt>
                <c:pt idx="2408">
                  <c:v>346000</c:v>
                </c:pt>
                <c:pt idx="2409">
                  <c:v>354750</c:v>
                </c:pt>
                <c:pt idx="2410">
                  <c:v>358750</c:v>
                </c:pt>
                <c:pt idx="2411">
                  <c:v>362000</c:v>
                </c:pt>
                <c:pt idx="2412">
                  <c:v>358250</c:v>
                </c:pt>
                <c:pt idx="2413">
                  <c:v>347250</c:v>
                </c:pt>
                <c:pt idx="2414">
                  <c:v>341250</c:v>
                </c:pt>
                <c:pt idx="2415">
                  <c:v>342250</c:v>
                </c:pt>
                <c:pt idx="2416">
                  <c:v>342250</c:v>
                </c:pt>
                <c:pt idx="2417">
                  <c:v>347750</c:v>
                </c:pt>
                <c:pt idx="2418">
                  <c:v>350500</c:v>
                </c:pt>
                <c:pt idx="2419">
                  <c:v>344750</c:v>
                </c:pt>
                <c:pt idx="2420">
                  <c:v>347250</c:v>
                </c:pt>
                <c:pt idx="2421">
                  <c:v>345750</c:v>
                </c:pt>
                <c:pt idx="2422">
                  <c:v>344250</c:v>
                </c:pt>
                <c:pt idx="2423">
                  <c:v>347750</c:v>
                </c:pt>
                <c:pt idx="2424">
                  <c:v>345500</c:v>
                </c:pt>
                <c:pt idx="2425">
                  <c:v>347500</c:v>
                </c:pt>
                <c:pt idx="2426">
                  <c:v>346000</c:v>
                </c:pt>
                <c:pt idx="2427">
                  <c:v>343000</c:v>
                </c:pt>
                <c:pt idx="2428">
                  <c:v>338750</c:v>
                </c:pt>
                <c:pt idx="2429">
                  <c:v>335000</c:v>
                </c:pt>
                <c:pt idx="2430">
                  <c:v>335500</c:v>
                </c:pt>
                <c:pt idx="2431">
                  <c:v>332000</c:v>
                </c:pt>
                <c:pt idx="2432">
                  <c:v>325250</c:v>
                </c:pt>
                <c:pt idx="2433">
                  <c:v>321000</c:v>
                </c:pt>
                <c:pt idx="2434">
                  <c:v>315500</c:v>
                </c:pt>
                <c:pt idx="2435">
                  <c:v>314000</c:v>
                </c:pt>
                <c:pt idx="2436">
                  <c:v>331000</c:v>
                </c:pt>
                <c:pt idx="2437">
                  <c:v>342250</c:v>
                </c:pt>
                <c:pt idx="2438">
                  <c:v>351500</c:v>
                </c:pt>
                <c:pt idx="2439">
                  <c:v>358500</c:v>
                </c:pt>
                <c:pt idx="2440">
                  <c:v>352000</c:v>
                </c:pt>
                <c:pt idx="2441">
                  <c:v>345000</c:v>
                </c:pt>
                <c:pt idx="2442">
                  <c:v>340000</c:v>
                </c:pt>
                <c:pt idx="2443">
                  <c:v>332250</c:v>
                </c:pt>
                <c:pt idx="2444">
                  <c:v>324750</c:v>
                </c:pt>
                <c:pt idx="2445">
                  <c:v>328250</c:v>
                </c:pt>
                <c:pt idx="2446">
                  <c:v>336500</c:v>
                </c:pt>
                <c:pt idx="2447">
                  <c:v>341000</c:v>
                </c:pt>
                <c:pt idx="2448">
                  <c:v>346000</c:v>
                </c:pt>
                <c:pt idx="2449">
                  <c:v>338000</c:v>
                </c:pt>
                <c:pt idx="2450">
                  <c:v>326000</c:v>
                </c:pt>
                <c:pt idx="2451">
                  <c:v>323500</c:v>
                </c:pt>
                <c:pt idx="2452">
                  <c:v>326250</c:v>
                </c:pt>
                <c:pt idx="2453">
                  <c:v>329250</c:v>
                </c:pt>
                <c:pt idx="2454">
                  <c:v>335250</c:v>
                </c:pt>
                <c:pt idx="2455">
                  <c:v>337750</c:v>
                </c:pt>
                <c:pt idx="2456">
                  <c:v>337500</c:v>
                </c:pt>
                <c:pt idx="2457">
                  <c:v>334250</c:v>
                </c:pt>
                <c:pt idx="2458">
                  <c:v>330500</c:v>
                </c:pt>
                <c:pt idx="2459">
                  <c:v>327500</c:v>
                </c:pt>
                <c:pt idx="2460">
                  <c:v>320500</c:v>
                </c:pt>
                <c:pt idx="2461">
                  <c:v>323250</c:v>
                </c:pt>
                <c:pt idx="2462">
                  <c:v>320250</c:v>
                </c:pt>
                <c:pt idx="2463">
                  <c:v>317250</c:v>
                </c:pt>
                <c:pt idx="2464">
                  <c:v>321000</c:v>
                </c:pt>
                <c:pt idx="2465">
                  <c:v>324000</c:v>
                </c:pt>
                <c:pt idx="2466">
                  <c:v>327000</c:v>
                </c:pt>
                <c:pt idx="2467">
                  <c:v>325250</c:v>
                </c:pt>
                <c:pt idx="2468">
                  <c:v>324500</c:v>
                </c:pt>
                <c:pt idx="2469">
                  <c:v>315000</c:v>
                </c:pt>
                <c:pt idx="2470">
                  <c:v>312000</c:v>
                </c:pt>
                <c:pt idx="2471">
                  <c:v>315750</c:v>
                </c:pt>
                <c:pt idx="2472">
                  <c:v>312750</c:v>
                </c:pt>
                <c:pt idx="2473">
                  <c:v>315250</c:v>
                </c:pt>
                <c:pt idx="2474">
                  <c:v>314500</c:v>
                </c:pt>
                <c:pt idx="2475">
                  <c:v>310750</c:v>
                </c:pt>
                <c:pt idx="2476">
                  <c:v>308750</c:v>
                </c:pt>
                <c:pt idx="2477">
                  <c:v>303500</c:v>
                </c:pt>
                <c:pt idx="2478">
                  <c:v>301750</c:v>
                </c:pt>
                <c:pt idx="2479">
                  <c:v>299750</c:v>
                </c:pt>
                <c:pt idx="2480">
                  <c:v>300500</c:v>
                </c:pt>
                <c:pt idx="2481">
                  <c:v>302250</c:v>
                </c:pt>
                <c:pt idx="2482">
                  <c:v>301250</c:v>
                </c:pt>
                <c:pt idx="2483">
                  <c:v>302750</c:v>
                </c:pt>
                <c:pt idx="2484">
                  <c:v>302000</c:v>
                </c:pt>
                <c:pt idx="2485">
                  <c:v>298250</c:v>
                </c:pt>
                <c:pt idx="2486">
                  <c:v>296750</c:v>
                </c:pt>
                <c:pt idx="2487">
                  <c:v>293750</c:v>
                </c:pt>
                <c:pt idx="2488">
                  <c:v>290250</c:v>
                </c:pt>
                <c:pt idx="2489">
                  <c:v>288250</c:v>
                </c:pt>
                <c:pt idx="2490">
                  <c:v>287500</c:v>
                </c:pt>
                <c:pt idx="2491">
                  <c:v>287750</c:v>
                </c:pt>
                <c:pt idx="2492">
                  <c:v>284750</c:v>
                </c:pt>
                <c:pt idx="2493">
                  <c:v>287500</c:v>
                </c:pt>
                <c:pt idx="2494">
                  <c:v>288250</c:v>
                </c:pt>
                <c:pt idx="2495">
                  <c:v>292000</c:v>
                </c:pt>
                <c:pt idx="2496">
                  <c:v>295000</c:v>
                </c:pt>
                <c:pt idx="2497">
                  <c:v>294750</c:v>
                </c:pt>
                <c:pt idx="2498">
                  <c:v>293000</c:v>
                </c:pt>
                <c:pt idx="2499">
                  <c:v>285500</c:v>
                </c:pt>
                <c:pt idx="2500">
                  <c:v>284000</c:v>
                </c:pt>
                <c:pt idx="2501">
                  <c:v>285000</c:v>
                </c:pt>
                <c:pt idx="2502">
                  <c:v>288750</c:v>
                </c:pt>
                <c:pt idx="2503">
                  <c:v>294250</c:v>
                </c:pt>
                <c:pt idx="2504">
                  <c:v>288250</c:v>
                </c:pt>
                <c:pt idx="2505">
                  <c:v>286750</c:v>
                </c:pt>
                <c:pt idx="2506">
                  <c:v>286750</c:v>
                </c:pt>
                <c:pt idx="2507">
                  <c:v>284250</c:v>
                </c:pt>
                <c:pt idx="2508">
                  <c:v>295250</c:v>
                </c:pt>
                <c:pt idx="2509">
                  <c:v>303000</c:v>
                </c:pt>
                <c:pt idx="2510">
                  <c:v>301750</c:v>
                </c:pt>
                <c:pt idx="2511">
                  <c:v>302750</c:v>
                </c:pt>
                <c:pt idx="2512">
                  <c:v>297750</c:v>
                </c:pt>
                <c:pt idx="2513">
                  <c:v>285500</c:v>
                </c:pt>
                <c:pt idx="2514">
                  <c:v>283250</c:v>
                </c:pt>
                <c:pt idx="2515">
                  <c:v>284750</c:v>
                </c:pt>
                <c:pt idx="2516">
                  <c:v>287250</c:v>
                </c:pt>
                <c:pt idx="2517">
                  <c:v>287000</c:v>
                </c:pt>
                <c:pt idx="2518">
                  <c:v>282500</c:v>
                </c:pt>
                <c:pt idx="2519">
                  <c:v>275750</c:v>
                </c:pt>
                <c:pt idx="2520">
                  <c:v>271250</c:v>
                </c:pt>
                <c:pt idx="2521">
                  <c:v>274750</c:v>
                </c:pt>
                <c:pt idx="2522">
                  <c:v>276500</c:v>
                </c:pt>
                <c:pt idx="2523">
                  <c:v>279000</c:v>
                </c:pt>
                <c:pt idx="2524">
                  <c:v>276500</c:v>
                </c:pt>
                <c:pt idx="2525">
                  <c:v>275000</c:v>
                </c:pt>
                <c:pt idx="2526">
                  <c:v>275250</c:v>
                </c:pt>
                <c:pt idx="2527">
                  <c:v>278500</c:v>
                </c:pt>
                <c:pt idx="2528">
                  <c:v>282000</c:v>
                </c:pt>
                <c:pt idx="2529">
                  <c:v>279250</c:v>
                </c:pt>
                <c:pt idx="2530">
                  <c:v>276750</c:v>
                </c:pt>
                <c:pt idx="2531">
                  <c:v>271000</c:v>
                </c:pt>
                <c:pt idx="2532">
                  <c:v>268750</c:v>
                </c:pt>
                <c:pt idx="2533">
                  <c:v>271750</c:v>
                </c:pt>
                <c:pt idx="2534">
                  <c:v>273250</c:v>
                </c:pt>
                <c:pt idx="2535">
                  <c:v>275250</c:v>
                </c:pt>
                <c:pt idx="2536">
                  <c:v>274250</c:v>
                </c:pt>
                <c:pt idx="2537">
                  <c:v>270500</c:v>
                </c:pt>
                <c:pt idx="2538">
                  <c:v>269000</c:v>
                </c:pt>
                <c:pt idx="2539">
                  <c:v>267250</c:v>
                </c:pt>
                <c:pt idx="2540">
                  <c:v>266500</c:v>
                </c:pt>
                <c:pt idx="2541">
                  <c:v>266750</c:v>
                </c:pt>
                <c:pt idx="2542">
                  <c:v>266000</c:v>
                </c:pt>
                <c:pt idx="2543">
                  <c:v>264000</c:v>
                </c:pt>
                <c:pt idx="2544">
                  <c:v>266000</c:v>
                </c:pt>
                <c:pt idx="2545">
                  <c:v>268750</c:v>
                </c:pt>
                <c:pt idx="2546">
                  <c:v>271500</c:v>
                </c:pt>
                <c:pt idx="2547">
                  <c:v>271000</c:v>
                </c:pt>
                <c:pt idx="2548">
                  <c:v>269000</c:v>
                </c:pt>
                <c:pt idx="2549">
                  <c:v>270500</c:v>
                </c:pt>
                <c:pt idx="2550">
                  <c:v>269000</c:v>
                </c:pt>
                <c:pt idx="2551">
                  <c:v>268750</c:v>
                </c:pt>
                <c:pt idx="2552">
                  <c:v>271500</c:v>
                </c:pt>
                <c:pt idx="2553">
                  <c:v>270000</c:v>
                </c:pt>
                <c:pt idx="2554">
                  <c:v>272250</c:v>
                </c:pt>
                <c:pt idx="2555">
                  <c:v>280000</c:v>
                </c:pt>
                <c:pt idx="2556">
                  <c:v>277500</c:v>
                </c:pt>
                <c:pt idx="2557">
                  <c:v>281750</c:v>
                </c:pt>
                <c:pt idx="2558">
                  <c:v>279250</c:v>
                </c:pt>
                <c:pt idx="2559">
                  <c:v>273500</c:v>
                </c:pt>
                <c:pt idx="2560">
                  <c:v>274750</c:v>
                </c:pt>
                <c:pt idx="2561">
                  <c:v>269750</c:v>
                </c:pt>
                <c:pt idx="2562">
                  <c:v>268000</c:v>
                </c:pt>
                <c:pt idx="2563">
                  <c:v>267000</c:v>
                </c:pt>
                <c:pt idx="2564">
                  <c:v>265750</c:v>
                </c:pt>
                <c:pt idx="2565">
                  <c:v>266500</c:v>
                </c:pt>
                <c:pt idx="2566">
                  <c:v>270250</c:v>
                </c:pt>
                <c:pt idx="2567">
                  <c:v>269500</c:v>
                </c:pt>
                <c:pt idx="2568">
                  <c:v>267000</c:v>
                </c:pt>
                <c:pt idx="2569">
                  <c:v>263000</c:v>
                </c:pt>
                <c:pt idx="2570">
                  <c:v>264000</c:v>
                </c:pt>
                <c:pt idx="2571">
                  <c:v>270750</c:v>
                </c:pt>
                <c:pt idx="2572">
                  <c:v>276750</c:v>
                </c:pt>
                <c:pt idx="2573">
                  <c:v>279500</c:v>
                </c:pt>
                <c:pt idx="2574">
                  <c:v>275750</c:v>
                </c:pt>
                <c:pt idx="2575">
                  <c:v>270500</c:v>
                </c:pt>
                <c:pt idx="2576">
                  <c:v>268500</c:v>
                </c:pt>
                <c:pt idx="2577">
                  <c:v>267000</c:v>
                </c:pt>
                <c:pt idx="2578">
                  <c:v>267000</c:v>
                </c:pt>
                <c:pt idx="2579">
                  <c:v>264750</c:v>
                </c:pt>
                <c:pt idx="2580">
                  <c:v>259750</c:v>
                </c:pt>
                <c:pt idx="2581">
                  <c:v>259000</c:v>
                </c:pt>
                <c:pt idx="2582">
                  <c:v>258250</c:v>
                </c:pt>
                <c:pt idx="2583">
                  <c:v>260500</c:v>
                </c:pt>
                <c:pt idx="2584">
                  <c:v>263000</c:v>
                </c:pt>
                <c:pt idx="2585">
                  <c:v>263750</c:v>
                </c:pt>
                <c:pt idx="2586">
                  <c:v>263750</c:v>
                </c:pt>
                <c:pt idx="2587">
                  <c:v>262000</c:v>
                </c:pt>
                <c:pt idx="2588">
                  <c:v>259500</c:v>
                </c:pt>
                <c:pt idx="2589">
                  <c:v>255750</c:v>
                </c:pt>
                <c:pt idx="2590">
                  <c:v>252500</c:v>
                </c:pt>
                <c:pt idx="2591">
                  <c:v>248750</c:v>
                </c:pt>
                <c:pt idx="2592">
                  <c:v>246750</c:v>
                </c:pt>
                <c:pt idx="2593">
                  <c:v>246500</c:v>
                </c:pt>
                <c:pt idx="2594">
                  <c:v>250000</c:v>
                </c:pt>
                <c:pt idx="2595">
                  <c:v>252500</c:v>
                </c:pt>
                <c:pt idx="2596">
                  <c:v>257250</c:v>
                </c:pt>
                <c:pt idx="2597">
                  <c:v>257750</c:v>
                </c:pt>
                <c:pt idx="2598">
                  <c:v>250750</c:v>
                </c:pt>
                <c:pt idx="2599">
                  <c:v>249000</c:v>
                </c:pt>
                <c:pt idx="2600">
                  <c:v>248500</c:v>
                </c:pt>
                <c:pt idx="2601">
                  <c:v>249250</c:v>
                </c:pt>
                <c:pt idx="2602">
                  <c:v>253750</c:v>
                </c:pt>
                <c:pt idx="2603">
                  <c:v>257500</c:v>
                </c:pt>
                <c:pt idx="2604">
                  <c:v>255500</c:v>
                </c:pt>
                <c:pt idx="2605">
                  <c:v>252000</c:v>
                </c:pt>
                <c:pt idx="2606">
                  <c:v>248250</c:v>
                </c:pt>
                <c:pt idx="2607">
                  <c:v>244250</c:v>
                </c:pt>
                <c:pt idx="2608">
                  <c:v>243500</c:v>
                </c:pt>
                <c:pt idx="2609">
                  <c:v>247500</c:v>
                </c:pt>
                <c:pt idx="2610">
                  <c:v>247250</c:v>
                </c:pt>
                <c:pt idx="2611">
                  <c:v>248250</c:v>
                </c:pt>
                <c:pt idx="2612">
                  <c:v>247000</c:v>
                </c:pt>
                <c:pt idx="2613">
                  <c:v>242250</c:v>
                </c:pt>
                <c:pt idx="2614">
                  <c:v>245750</c:v>
                </c:pt>
                <c:pt idx="2615">
                  <c:v>244750</c:v>
                </c:pt>
                <c:pt idx="2616">
                  <c:v>248000</c:v>
                </c:pt>
                <c:pt idx="2617">
                  <c:v>252500</c:v>
                </c:pt>
                <c:pt idx="2618">
                  <c:v>250000</c:v>
                </c:pt>
                <c:pt idx="2619">
                  <c:v>247250</c:v>
                </c:pt>
                <c:pt idx="2620">
                  <c:v>244250</c:v>
                </c:pt>
                <c:pt idx="2621">
                  <c:v>244000</c:v>
                </c:pt>
                <c:pt idx="2622">
                  <c:v>244250</c:v>
                </c:pt>
                <c:pt idx="2623">
                  <c:v>244500</c:v>
                </c:pt>
                <c:pt idx="2624">
                  <c:v>242250</c:v>
                </c:pt>
                <c:pt idx="2625">
                  <c:v>238500</c:v>
                </c:pt>
                <c:pt idx="2626">
                  <c:v>241250</c:v>
                </c:pt>
                <c:pt idx="2627">
                  <c:v>243500</c:v>
                </c:pt>
                <c:pt idx="2628">
                  <c:v>244000</c:v>
                </c:pt>
                <c:pt idx="2629">
                  <c:v>245750</c:v>
                </c:pt>
                <c:pt idx="2630">
                  <c:v>243250</c:v>
                </c:pt>
                <c:pt idx="2631">
                  <c:v>244500</c:v>
                </c:pt>
                <c:pt idx="2632">
                  <c:v>245500</c:v>
                </c:pt>
                <c:pt idx="2633">
                  <c:v>244250</c:v>
                </c:pt>
                <c:pt idx="2634">
                  <c:v>244000</c:v>
                </c:pt>
                <c:pt idx="2635">
                  <c:v>242000</c:v>
                </c:pt>
                <c:pt idx="2636">
                  <c:v>241500</c:v>
                </c:pt>
                <c:pt idx="2637">
                  <c:v>240750</c:v>
                </c:pt>
                <c:pt idx="2638">
                  <c:v>239500</c:v>
                </c:pt>
                <c:pt idx="2639">
                  <c:v>238250</c:v>
                </c:pt>
                <c:pt idx="2640">
                  <c:v>251000</c:v>
                </c:pt>
                <c:pt idx="2641">
                  <c:v>258750</c:v>
                </c:pt>
                <c:pt idx="2642">
                  <c:v>263250</c:v>
                </c:pt>
                <c:pt idx="2643">
                  <c:v>268250</c:v>
                </c:pt>
                <c:pt idx="2644">
                  <c:v>258500</c:v>
                </c:pt>
                <c:pt idx="2645">
                  <c:v>252000</c:v>
                </c:pt>
                <c:pt idx="2646">
                  <c:v>245750</c:v>
                </c:pt>
                <c:pt idx="2647">
                  <c:v>239750</c:v>
                </c:pt>
                <c:pt idx="2648">
                  <c:v>234750</c:v>
                </c:pt>
                <c:pt idx="2649">
                  <c:v>233750</c:v>
                </c:pt>
                <c:pt idx="2650">
                  <c:v>238750</c:v>
                </c:pt>
                <c:pt idx="2651">
                  <c:v>240000</c:v>
                </c:pt>
                <c:pt idx="2652">
                  <c:v>241250</c:v>
                </c:pt>
                <c:pt idx="2653">
                  <c:v>240750</c:v>
                </c:pt>
                <c:pt idx="2654">
                  <c:v>235500</c:v>
                </c:pt>
                <c:pt idx="2655">
                  <c:v>236250</c:v>
                </c:pt>
                <c:pt idx="2656">
                  <c:v>237000</c:v>
                </c:pt>
                <c:pt idx="2657">
                  <c:v>240250</c:v>
                </c:pt>
                <c:pt idx="2658">
                  <c:v>244750</c:v>
                </c:pt>
                <c:pt idx="2659">
                  <c:v>240750</c:v>
                </c:pt>
                <c:pt idx="2660">
                  <c:v>237500</c:v>
                </c:pt>
                <c:pt idx="2661">
                  <c:v>234000</c:v>
                </c:pt>
                <c:pt idx="2662">
                  <c:v>228000</c:v>
                </c:pt>
                <c:pt idx="2663">
                  <c:v>230000</c:v>
                </c:pt>
                <c:pt idx="2664">
                  <c:v>227250</c:v>
                </c:pt>
                <c:pt idx="2665">
                  <c:v>223000</c:v>
                </c:pt>
                <c:pt idx="2666">
                  <c:v>224750</c:v>
                </c:pt>
                <c:pt idx="2667">
                  <c:v>222750</c:v>
                </c:pt>
                <c:pt idx="2668">
                  <c:v>225000</c:v>
                </c:pt>
                <c:pt idx="2669">
                  <c:v>225250</c:v>
                </c:pt>
                <c:pt idx="2670">
                  <c:v>228250</c:v>
                </c:pt>
                <c:pt idx="2671">
                  <c:v>230000</c:v>
                </c:pt>
              </c:numCache>
            </c:numRef>
          </c:val>
          <c:smooth val="0"/>
        </c:ser>
        <c:dLbls>
          <c:showLegendKey val="0"/>
          <c:showVal val="0"/>
          <c:showCatName val="0"/>
          <c:showSerName val="0"/>
          <c:showPercent val="0"/>
          <c:showBubbleSize val="0"/>
        </c:dLbls>
        <c:marker val="1"/>
        <c:smooth val="0"/>
        <c:axId val="-414067024"/>
        <c:axId val="-414062672"/>
      </c:lineChart>
      <c:lineChart>
        <c:grouping val="standard"/>
        <c:varyColors val="0"/>
        <c:ser>
          <c:idx val="0"/>
          <c:order val="1"/>
          <c:tx>
            <c:v>Y/Y Pct Change Real GDP, RHS (Inverted)</c:v>
          </c:tx>
          <c:spPr>
            <a:ln>
              <a:solidFill>
                <a:srgbClr val="FF0000"/>
              </a:solidFill>
              <a:prstDash val="solid"/>
            </a:ln>
          </c:spPr>
          <c:marker>
            <c:symbol val="none"/>
          </c:marker>
          <c:val>
            <c:numRef>
              <c:f>'FRED Graph'!$D$12:$D$2699</c:f>
              <c:numCache>
                <c:formatCode>General</c:formatCode>
                <c:ptCount val="2688"/>
                <c:pt idx="8">
                  <c:v>2.93</c:v>
                </c:pt>
                <c:pt idx="21">
                  <c:v>2.6</c:v>
                </c:pt>
                <c:pt idx="35">
                  <c:v>2.75</c:v>
                </c:pt>
                <c:pt idx="48">
                  <c:v>2.7</c:v>
                </c:pt>
                <c:pt idx="61">
                  <c:v>3.83</c:v>
                </c:pt>
                <c:pt idx="74">
                  <c:v>5.49</c:v>
                </c:pt>
                <c:pt idx="87">
                  <c:v>5.34</c:v>
                </c:pt>
                <c:pt idx="100">
                  <c:v>4.97</c:v>
                </c:pt>
                <c:pt idx="113">
                  <c:v>4.4800000000000004</c:v>
                </c:pt>
                <c:pt idx="126">
                  <c:v>3.07</c:v>
                </c:pt>
                <c:pt idx="139">
                  <c:v>2.97</c:v>
                </c:pt>
                <c:pt idx="152">
                  <c:v>2.0699999999999998</c:v>
                </c:pt>
                <c:pt idx="165">
                  <c:v>0.33</c:v>
                </c:pt>
                <c:pt idx="178">
                  <c:v>0.18</c:v>
                </c:pt>
                <c:pt idx="191">
                  <c:v>0.45</c:v>
                </c:pt>
                <c:pt idx="204">
                  <c:v>-0.15</c:v>
                </c:pt>
                <c:pt idx="217">
                  <c:v>2.7</c:v>
                </c:pt>
                <c:pt idx="230">
                  <c:v>3.11</c:v>
                </c:pt>
                <c:pt idx="243">
                  <c:v>3</c:v>
                </c:pt>
                <c:pt idx="256">
                  <c:v>4.38</c:v>
                </c:pt>
                <c:pt idx="269">
                  <c:v>3.48</c:v>
                </c:pt>
                <c:pt idx="282">
                  <c:v>5.27</c:v>
                </c:pt>
                <c:pt idx="296">
                  <c:v>5.42</c:v>
                </c:pt>
                <c:pt idx="309">
                  <c:v>6.86</c:v>
                </c:pt>
                <c:pt idx="322">
                  <c:v>7.56</c:v>
                </c:pt>
                <c:pt idx="335">
                  <c:v>6.31</c:v>
                </c:pt>
                <c:pt idx="348">
                  <c:v>4.7699999999999996</c:v>
                </c:pt>
                <c:pt idx="361">
                  <c:v>4.0199999999999996</c:v>
                </c:pt>
                <c:pt idx="374">
                  <c:v>0.68</c:v>
                </c:pt>
                <c:pt idx="387">
                  <c:v>-0.19</c:v>
                </c:pt>
                <c:pt idx="400">
                  <c:v>-0.61</c:v>
                </c:pt>
                <c:pt idx="413">
                  <c:v>-1.93</c:v>
                </c:pt>
                <c:pt idx="426">
                  <c:v>-2.2999999999999998</c:v>
                </c:pt>
                <c:pt idx="439">
                  <c:v>-1.81</c:v>
                </c:pt>
                <c:pt idx="452">
                  <c:v>0.79</c:v>
                </c:pt>
                <c:pt idx="465">
                  <c:v>2.56</c:v>
                </c:pt>
                <c:pt idx="478">
                  <c:v>6.16</c:v>
                </c:pt>
                <c:pt idx="491">
                  <c:v>6.15</c:v>
                </c:pt>
                <c:pt idx="504">
                  <c:v>4.95</c:v>
                </c:pt>
                <c:pt idx="517">
                  <c:v>4.33</c:v>
                </c:pt>
                <c:pt idx="530">
                  <c:v>3.22</c:v>
                </c:pt>
                <c:pt idx="543">
                  <c:v>4.45</c:v>
                </c:pt>
                <c:pt idx="556">
                  <c:v>5.76</c:v>
                </c:pt>
                <c:pt idx="570">
                  <c:v>4.9800000000000004</c:v>
                </c:pt>
                <c:pt idx="582">
                  <c:v>4.1399999999999997</c:v>
                </c:pt>
                <c:pt idx="595">
                  <c:v>6.11</c:v>
                </c:pt>
                <c:pt idx="609">
                  <c:v>5.28</c:v>
                </c:pt>
                <c:pt idx="622">
                  <c:v>6.68</c:v>
                </c:pt>
                <c:pt idx="635">
                  <c:v>6.52</c:v>
                </c:pt>
                <c:pt idx="648">
                  <c:v>2.66</c:v>
                </c:pt>
                <c:pt idx="661">
                  <c:v>2.4</c:v>
                </c:pt>
                <c:pt idx="674">
                  <c:v>1.3</c:v>
                </c:pt>
                <c:pt idx="687">
                  <c:v>1.43</c:v>
                </c:pt>
                <c:pt idx="700">
                  <c:v>-0.75</c:v>
                </c:pt>
                <c:pt idx="713">
                  <c:v>-1.61</c:v>
                </c:pt>
                <c:pt idx="726">
                  <c:v>-0.04</c:v>
                </c:pt>
                <c:pt idx="739">
                  <c:v>1.7</c:v>
                </c:pt>
                <c:pt idx="752">
                  <c:v>3.05</c:v>
                </c:pt>
                <c:pt idx="765">
                  <c:v>4.3899999999999997</c:v>
                </c:pt>
                <c:pt idx="778">
                  <c:v>1.29</c:v>
                </c:pt>
                <c:pt idx="791">
                  <c:v>-2.42</c:v>
                </c:pt>
                <c:pt idx="804">
                  <c:v>-1.17</c:v>
                </c:pt>
                <c:pt idx="817">
                  <c:v>-2.64</c:v>
                </c:pt>
                <c:pt idx="830">
                  <c:v>-1.4</c:v>
                </c:pt>
                <c:pt idx="843">
                  <c:v>1.59</c:v>
                </c:pt>
                <c:pt idx="856">
                  <c:v>3.35</c:v>
                </c:pt>
                <c:pt idx="869">
                  <c:v>5.75</c:v>
                </c:pt>
                <c:pt idx="883">
                  <c:v>7.83</c:v>
                </c:pt>
                <c:pt idx="896">
                  <c:v>8.5500000000000007</c:v>
                </c:pt>
                <c:pt idx="909">
                  <c:v>7.99</c:v>
                </c:pt>
                <c:pt idx="922">
                  <c:v>6.96</c:v>
                </c:pt>
                <c:pt idx="935">
                  <c:v>5.63</c:v>
                </c:pt>
                <c:pt idx="948">
                  <c:v>4.6100000000000003</c:v>
                </c:pt>
                <c:pt idx="961">
                  <c:v>3.74</c:v>
                </c:pt>
                <c:pt idx="974">
                  <c:v>4.33</c:v>
                </c:pt>
                <c:pt idx="987">
                  <c:v>4.28</c:v>
                </c:pt>
                <c:pt idx="1000">
                  <c:v>4.21</c:v>
                </c:pt>
                <c:pt idx="1013">
                  <c:v>3.74</c:v>
                </c:pt>
                <c:pt idx="1026">
                  <c:v>3.18</c:v>
                </c:pt>
                <c:pt idx="1039">
                  <c:v>2.94</c:v>
                </c:pt>
                <c:pt idx="1052">
                  <c:v>2.71</c:v>
                </c:pt>
                <c:pt idx="1065">
                  <c:v>3.39</c:v>
                </c:pt>
                <c:pt idx="1078">
                  <c:v>3.28</c:v>
                </c:pt>
                <c:pt idx="1091">
                  <c:v>4.45</c:v>
                </c:pt>
                <c:pt idx="1104">
                  <c:v>4.3099999999999996</c:v>
                </c:pt>
                <c:pt idx="1117">
                  <c:v>4.51</c:v>
                </c:pt>
                <c:pt idx="1130">
                  <c:v>4.17</c:v>
                </c:pt>
                <c:pt idx="1144">
                  <c:v>3.84</c:v>
                </c:pt>
                <c:pt idx="1156">
                  <c:v>4.3</c:v>
                </c:pt>
                <c:pt idx="1169">
                  <c:v>3.75</c:v>
                </c:pt>
                <c:pt idx="1183">
                  <c:v>3.92</c:v>
                </c:pt>
                <c:pt idx="1196">
                  <c:v>2.78</c:v>
                </c:pt>
                <c:pt idx="1209">
                  <c:v>2.87</c:v>
                </c:pt>
                <c:pt idx="1222">
                  <c:v>2.46</c:v>
                </c:pt>
                <c:pt idx="1235">
                  <c:v>1.73</c:v>
                </c:pt>
                <c:pt idx="1248">
                  <c:v>0.65</c:v>
                </c:pt>
                <c:pt idx="1261">
                  <c:v>-0.91</c:v>
                </c:pt>
                <c:pt idx="1274">
                  <c:v>-0.53</c:v>
                </c:pt>
                <c:pt idx="1287">
                  <c:v>-7.0000000000000007E-2</c:v>
                </c:pt>
                <c:pt idx="1300">
                  <c:v>1.22</c:v>
                </c:pt>
                <c:pt idx="1313">
                  <c:v>2.9</c:v>
                </c:pt>
                <c:pt idx="1326">
                  <c:v>3.24</c:v>
                </c:pt>
                <c:pt idx="1339">
                  <c:v>3.74</c:v>
                </c:pt>
                <c:pt idx="1352">
                  <c:v>4.33</c:v>
                </c:pt>
                <c:pt idx="1365">
                  <c:v>3.3</c:v>
                </c:pt>
                <c:pt idx="1378">
                  <c:v>2.78</c:v>
                </c:pt>
                <c:pt idx="1391">
                  <c:v>2.29</c:v>
                </c:pt>
                <c:pt idx="1404">
                  <c:v>2.63</c:v>
                </c:pt>
                <c:pt idx="1417">
                  <c:v>3.44</c:v>
                </c:pt>
                <c:pt idx="1430">
                  <c:v>4.2300000000000004</c:v>
                </c:pt>
                <c:pt idx="1443">
                  <c:v>4.34</c:v>
                </c:pt>
                <c:pt idx="1457">
                  <c:v>4.13</c:v>
                </c:pt>
                <c:pt idx="1469">
                  <c:v>3.47</c:v>
                </c:pt>
                <c:pt idx="1482">
                  <c:v>2.44</c:v>
                </c:pt>
                <c:pt idx="1496">
                  <c:v>2.71</c:v>
                </c:pt>
                <c:pt idx="1509">
                  <c:v>2.2799999999999998</c:v>
                </c:pt>
                <c:pt idx="1522">
                  <c:v>2.6</c:v>
                </c:pt>
                <c:pt idx="1535">
                  <c:v>4.0199999999999996</c:v>
                </c:pt>
                <c:pt idx="1548">
                  <c:v>4.09</c:v>
                </c:pt>
                <c:pt idx="1561">
                  <c:v>4.45</c:v>
                </c:pt>
                <c:pt idx="1574">
                  <c:v>4.5599999999999996</c:v>
                </c:pt>
                <c:pt idx="1587">
                  <c:v>4.32</c:v>
                </c:pt>
                <c:pt idx="1600">
                  <c:v>4.68</c:v>
                </c:pt>
                <c:pt idx="1613">
                  <c:v>4.3899999999999997</c:v>
                </c:pt>
                <c:pt idx="1626">
                  <c:v>4.62</c:v>
                </c:pt>
                <c:pt idx="1639">
                  <c:v>4.07</c:v>
                </c:pt>
                <c:pt idx="1652">
                  <c:v>4.0999999999999996</c:v>
                </c:pt>
                <c:pt idx="1665">
                  <c:v>5</c:v>
                </c:pt>
                <c:pt idx="1678">
                  <c:v>4.8</c:v>
                </c:pt>
                <c:pt idx="1691">
                  <c:v>4.6500000000000004</c:v>
                </c:pt>
                <c:pt idx="1704">
                  <c:v>4.5999999999999996</c:v>
                </c:pt>
                <c:pt idx="1717">
                  <c:v>4.6900000000000004</c:v>
                </c:pt>
                <c:pt idx="1730">
                  <c:v>4.17</c:v>
                </c:pt>
                <c:pt idx="1743">
                  <c:v>5.27</c:v>
                </c:pt>
                <c:pt idx="1757">
                  <c:v>4.08</c:v>
                </c:pt>
                <c:pt idx="1770">
                  <c:v>2.89</c:v>
                </c:pt>
                <c:pt idx="1783">
                  <c:v>2.2999999999999998</c:v>
                </c:pt>
                <c:pt idx="1796">
                  <c:v>0.94</c:v>
                </c:pt>
                <c:pt idx="1809">
                  <c:v>0.49</c:v>
                </c:pt>
                <c:pt idx="1822">
                  <c:v>0.21</c:v>
                </c:pt>
                <c:pt idx="1835">
                  <c:v>1.42</c:v>
                </c:pt>
                <c:pt idx="1848">
                  <c:v>1.44</c:v>
                </c:pt>
                <c:pt idx="1860">
                  <c:v>2.25</c:v>
                </c:pt>
                <c:pt idx="1874">
                  <c:v>2.04</c:v>
                </c:pt>
                <c:pt idx="1887">
                  <c:v>1.63</c:v>
                </c:pt>
                <c:pt idx="1900">
                  <c:v>2.0099999999999998</c:v>
                </c:pt>
                <c:pt idx="1913">
                  <c:v>3.22</c:v>
                </c:pt>
                <c:pt idx="1926">
                  <c:v>4.3600000000000003</c:v>
                </c:pt>
                <c:pt idx="1939">
                  <c:v>4.41</c:v>
                </c:pt>
                <c:pt idx="1952">
                  <c:v>4.21</c:v>
                </c:pt>
                <c:pt idx="1965">
                  <c:v>3.43</c:v>
                </c:pt>
                <c:pt idx="1978">
                  <c:v>3.12</c:v>
                </c:pt>
                <c:pt idx="1991">
                  <c:v>3.62</c:v>
                </c:pt>
                <c:pt idx="2004">
                  <c:v>3.4</c:v>
                </c:pt>
                <c:pt idx="2017">
                  <c:v>3.33</c:v>
                </c:pt>
                <c:pt idx="2031">
                  <c:v>3.03</c:v>
                </c:pt>
                <c:pt idx="2043">
                  <c:v>3.17</c:v>
                </c:pt>
                <c:pt idx="2056">
                  <c:v>2.94</c:v>
                </c:pt>
                <c:pt idx="2070">
                  <c:v>2.17</c:v>
                </c:pt>
                <c:pt idx="2083">
                  <c:v>2.39</c:v>
                </c:pt>
                <c:pt idx="2096">
                  <c:v>1.24</c:v>
                </c:pt>
                <c:pt idx="2109">
                  <c:v>1.71</c:v>
                </c:pt>
                <c:pt idx="2122">
                  <c:v>2.2999999999999998</c:v>
                </c:pt>
                <c:pt idx="2135">
                  <c:v>1.87</c:v>
                </c:pt>
                <c:pt idx="2148">
                  <c:v>1.1100000000000001</c:v>
                </c:pt>
                <c:pt idx="2161">
                  <c:v>0.84</c:v>
                </c:pt>
                <c:pt idx="2174">
                  <c:v>-0.31</c:v>
                </c:pt>
                <c:pt idx="2187">
                  <c:v>-2.77</c:v>
                </c:pt>
                <c:pt idx="2200">
                  <c:v>-3.46</c:v>
                </c:pt>
                <c:pt idx="2213">
                  <c:v>-4.0599999999999996</c:v>
                </c:pt>
                <c:pt idx="2226">
                  <c:v>-3.28</c:v>
                </c:pt>
                <c:pt idx="2239">
                  <c:v>-0.24</c:v>
                </c:pt>
                <c:pt idx="2252">
                  <c:v>1.6</c:v>
                </c:pt>
                <c:pt idx="2265">
                  <c:v>2.72</c:v>
                </c:pt>
                <c:pt idx="2278">
                  <c:v>3.08</c:v>
                </c:pt>
                <c:pt idx="2291">
                  <c:v>2.73</c:v>
                </c:pt>
                <c:pt idx="2304">
                  <c:v>1.89</c:v>
                </c:pt>
                <c:pt idx="2317">
                  <c:v>1.65</c:v>
                </c:pt>
                <c:pt idx="2330">
                  <c:v>1.18</c:v>
                </c:pt>
                <c:pt idx="2344">
                  <c:v>1.68</c:v>
                </c:pt>
                <c:pt idx="2357">
                  <c:v>2.75</c:v>
                </c:pt>
                <c:pt idx="2370">
                  <c:v>2.4900000000000002</c:v>
                </c:pt>
                <c:pt idx="2383">
                  <c:v>2.39</c:v>
                </c:pt>
                <c:pt idx="2396">
                  <c:v>1.28</c:v>
                </c:pt>
                <c:pt idx="2409">
                  <c:v>1.31</c:v>
                </c:pt>
                <c:pt idx="2422">
                  <c:v>1.04</c:v>
                </c:pt>
                <c:pt idx="2435">
                  <c:v>1.69</c:v>
                </c:pt>
                <c:pt idx="2448">
                  <c:v>2.66</c:v>
                </c:pt>
                <c:pt idx="2461">
                  <c:v>1.72</c:v>
                </c:pt>
                <c:pt idx="2474">
                  <c:v>2.67</c:v>
                </c:pt>
                <c:pt idx="2487">
                  <c:v>3.19</c:v>
                </c:pt>
                <c:pt idx="2500">
                  <c:v>2.7</c:v>
                </c:pt>
                <c:pt idx="2513">
                  <c:v>3.76</c:v>
                </c:pt>
                <c:pt idx="2526">
                  <c:v>3.3</c:v>
                </c:pt>
                <c:pt idx="2539">
                  <c:v>2.4</c:v>
                </c:pt>
                <c:pt idx="2552">
                  <c:v>2.02</c:v>
                </c:pt>
                <c:pt idx="2565">
                  <c:v>1.36</c:v>
                </c:pt>
                <c:pt idx="2578">
                  <c:v>1.23</c:v>
                </c:pt>
                <c:pt idx="2591">
                  <c:v>1.52</c:v>
                </c:pt>
                <c:pt idx="2605">
                  <c:v>1.84</c:v>
                </c:pt>
                <c:pt idx="2617">
                  <c:v>2</c:v>
                </c:pt>
                <c:pt idx="2630">
                  <c:v>2.21</c:v>
                </c:pt>
                <c:pt idx="2644">
                  <c:v>2.2999999999999998</c:v>
                </c:pt>
                <c:pt idx="2657">
                  <c:v>2.58</c:v>
                </c:pt>
              </c:numCache>
            </c:numRef>
          </c:val>
          <c:smooth val="0"/>
        </c:ser>
        <c:dLbls>
          <c:showLegendKey val="0"/>
          <c:showVal val="0"/>
          <c:showCatName val="0"/>
          <c:showSerName val="0"/>
          <c:showPercent val="0"/>
          <c:showBubbleSize val="0"/>
        </c:dLbls>
        <c:marker val="1"/>
        <c:smooth val="0"/>
        <c:axId val="-414062128"/>
        <c:axId val="-414061584"/>
      </c:lineChart>
      <c:dateAx>
        <c:axId val="-414067024"/>
        <c:scaling>
          <c:orientation val="minMax"/>
        </c:scaling>
        <c:delete val="0"/>
        <c:axPos val="b"/>
        <c:numFmt formatCode="\ \'yy" sourceLinked="0"/>
        <c:majorTickMark val="out"/>
        <c:minorTickMark val="none"/>
        <c:tickLblPos val="nextTo"/>
        <c:spPr>
          <a:ln>
            <a:solidFill>
              <a:sysClr val="windowText" lastClr="000000"/>
            </a:solidFill>
          </a:ln>
        </c:spPr>
        <c:txPr>
          <a:bodyPr rot="0" vert="horz"/>
          <a:lstStyle/>
          <a:p>
            <a:pPr>
              <a:defRPr sz="1000" b="0" i="0" u="none" strike="noStrike" baseline="0">
                <a:solidFill>
                  <a:srgbClr val="000000"/>
                </a:solidFill>
                <a:latin typeface="Georgia"/>
                <a:ea typeface="Georgia"/>
                <a:cs typeface="Georgia"/>
              </a:defRPr>
            </a:pPr>
            <a:endParaRPr lang="en-US"/>
          </a:p>
        </c:txPr>
        <c:crossAx val="-414062672"/>
        <c:crosses val="autoZero"/>
        <c:auto val="1"/>
        <c:lblOffset val="100"/>
        <c:baseTimeUnit val="days"/>
        <c:majorUnit val="5"/>
        <c:majorTimeUnit val="years"/>
      </c:dateAx>
      <c:valAx>
        <c:axId val="-414062672"/>
        <c:scaling>
          <c:orientation val="minMax"/>
          <c:max val="700000"/>
          <c:min val="150000"/>
        </c:scaling>
        <c:delete val="0"/>
        <c:axPos val="l"/>
        <c:numFmt formatCode="#,##0" sourceLinked="0"/>
        <c:majorTickMark val="out"/>
        <c:minorTickMark val="none"/>
        <c:tickLblPos val="nextTo"/>
        <c:spPr>
          <a:ln>
            <a:solidFill>
              <a:sysClr val="windowText" lastClr="000000"/>
            </a:solidFill>
          </a:ln>
        </c:spPr>
        <c:txPr>
          <a:bodyPr rot="0" vert="horz"/>
          <a:lstStyle/>
          <a:p>
            <a:pPr>
              <a:defRPr sz="1000" b="0" i="0" u="none" strike="noStrike" baseline="0">
                <a:solidFill>
                  <a:srgbClr val="000000"/>
                </a:solidFill>
                <a:latin typeface="Georgia"/>
                <a:ea typeface="Georgia"/>
                <a:cs typeface="Georgia"/>
              </a:defRPr>
            </a:pPr>
            <a:endParaRPr lang="en-US"/>
          </a:p>
        </c:txPr>
        <c:crossAx val="-414067024"/>
        <c:crosses val="autoZero"/>
        <c:crossBetween val="between"/>
      </c:valAx>
      <c:catAx>
        <c:axId val="-414062128"/>
        <c:scaling>
          <c:orientation val="minMax"/>
        </c:scaling>
        <c:delete val="1"/>
        <c:axPos val="t"/>
        <c:majorTickMark val="out"/>
        <c:minorTickMark val="none"/>
        <c:tickLblPos val="nextTo"/>
        <c:crossAx val="-414061584"/>
        <c:crosses val="autoZero"/>
        <c:auto val="1"/>
        <c:lblAlgn val="ctr"/>
        <c:lblOffset val="100"/>
        <c:noMultiLvlLbl val="0"/>
      </c:catAx>
      <c:valAx>
        <c:axId val="-414061584"/>
        <c:scaling>
          <c:orientation val="maxMin"/>
          <c:max val="9"/>
          <c:min val="-5"/>
        </c:scaling>
        <c:delete val="0"/>
        <c:axPos val="r"/>
        <c:numFmt formatCode="General" sourceLinked="1"/>
        <c:majorTickMark val="out"/>
        <c:minorTickMark val="none"/>
        <c:tickLblPos val="nextTo"/>
        <c:spPr>
          <a:ln>
            <a:solidFill>
              <a:sysClr val="windowText" lastClr="000000"/>
            </a:solidFill>
          </a:ln>
        </c:spPr>
        <c:txPr>
          <a:bodyPr rot="0" vert="horz"/>
          <a:lstStyle/>
          <a:p>
            <a:pPr>
              <a:defRPr sz="1000" b="0" i="0" u="none" strike="noStrike" baseline="0">
                <a:solidFill>
                  <a:srgbClr val="000000"/>
                </a:solidFill>
                <a:latin typeface="Georgia"/>
                <a:ea typeface="Georgia"/>
                <a:cs typeface="Georgia"/>
              </a:defRPr>
            </a:pPr>
            <a:endParaRPr lang="en-US"/>
          </a:p>
        </c:txPr>
        <c:crossAx val="-414062128"/>
        <c:crosses val="max"/>
        <c:crossBetween val="between"/>
      </c:valAx>
    </c:plotArea>
    <c:plotVisOnly val="1"/>
    <c:dispBlanksAs val="span"/>
    <c:showDLblsOverMax val="0"/>
  </c:chart>
  <c:spPr>
    <a:ln>
      <a:solidFill>
        <a:sysClr val="windowText" lastClr="000000"/>
      </a:solidFill>
    </a:ln>
  </c:spPr>
  <c:txPr>
    <a:bodyPr/>
    <a:lstStyle/>
    <a:p>
      <a:pPr>
        <a:defRPr sz="1000" b="0" i="0" u="none" strike="noStrike" baseline="0">
          <a:solidFill>
            <a:srgbClr val="000000"/>
          </a:solidFill>
          <a:latin typeface="Georgia"/>
          <a:ea typeface="Georgia"/>
          <a:cs typeface="Georgia"/>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2Yr/10Yr</a:t>
            </a:r>
            <a:r>
              <a:rPr lang="en-US" b="1" baseline="0">
                <a:solidFill>
                  <a:srgbClr val="000082"/>
                </a:solidFill>
              </a:rPr>
              <a:t> Spread</a:t>
            </a:r>
            <a:r>
              <a:rPr lang="en-US" b="1">
                <a:solidFill>
                  <a:srgbClr val="000082"/>
                </a:solidFill>
              </a:rPr>
              <a:t>:</a:t>
            </a:r>
            <a:r>
              <a:rPr lang="en-US" b="1" baseline="0">
                <a:solidFill>
                  <a:srgbClr val="000082"/>
                </a:solidFill>
              </a:rPr>
              <a:t> 2003 &amp; 2017 Tax Cuts</a:t>
            </a:r>
            <a:endParaRPr lang="en-US" b="1">
              <a:solidFill>
                <a:srgbClr val="000082"/>
              </a:solidFill>
            </a:endParaRPr>
          </a:p>
        </c:rich>
      </c:tx>
      <c:layout>
        <c:manualLayout>
          <c:xMode val="edge"/>
          <c:yMode val="edge"/>
          <c:x val="0.19296854868450083"/>
          <c:y val="1.622533748701972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6.4941727963016962E-2"/>
          <c:y val="0.16520638629283488"/>
          <c:w val="0.86847535261795983"/>
          <c:h val="0.73019410102942739"/>
        </c:manualLayout>
      </c:layout>
      <c:lineChart>
        <c:grouping val="standard"/>
        <c:varyColors val="0"/>
        <c:ser>
          <c:idx val="0"/>
          <c:order val="0"/>
          <c:tx>
            <c:v>Bush</c:v>
          </c:tx>
          <c:spPr>
            <a:ln w="28575" cap="rnd">
              <a:solidFill>
                <a:srgbClr val="000082"/>
              </a:solidFill>
              <a:round/>
            </a:ln>
            <a:effectLst/>
          </c:spPr>
          <c:marker>
            <c:symbol val="none"/>
          </c:marker>
          <c:cat>
            <c:numRef>
              <c:f>Yields!$N$202:$N$526</c:f>
              <c:numCache>
                <c:formatCode>m/d/yyyy</c:formatCode>
                <c:ptCount val="325"/>
                <c:pt idx="0">
                  <c:v>37683</c:v>
                </c:pt>
                <c:pt idx="1">
                  <c:v>37684</c:v>
                </c:pt>
                <c:pt idx="2">
                  <c:v>37685</c:v>
                </c:pt>
                <c:pt idx="3">
                  <c:v>37686</c:v>
                </c:pt>
                <c:pt idx="4">
                  <c:v>37687</c:v>
                </c:pt>
                <c:pt idx="5">
                  <c:v>37690</c:v>
                </c:pt>
                <c:pt idx="6">
                  <c:v>37691</c:v>
                </c:pt>
                <c:pt idx="7">
                  <c:v>37692</c:v>
                </c:pt>
                <c:pt idx="8">
                  <c:v>37693</c:v>
                </c:pt>
                <c:pt idx="9">
                  <c:v>37694</c:v>
                </c:pt>
                <c:pt idx="10">
                  <c:v>37697</c:v>
                </c:pt>
                <c:pt idx="11">
                  <c:v>37698</c:v>
                </c:pt>
                <c:pt idx="12">
                  <c:v>37699</c:v>
                </c:pt>
                <c:pt idx="13">
                  <c:v>37700</c:v>
                </c:pt>
                <c:pt idx="14">
                  <c:v>37701</c:v>
                </c:pt>
                <c:pt idx="15">
                  <c:v>37704</c:v>
                </c:pt>
                <c:pt idx="16">
                  <c:v>37705</c:v>
                </c:pt>
                <c:pt idx="17">
                  <c:v>37706</c:v>
                </c:pt>
                <c:pt idx="18">
                  <c:v>37707</c:v>
                </c:pt>
                <c:pt idx="19">
                  <c:v>37708</c:v>
                </c:pt>
                <c:pt idx="20">
                  <c:v>37711</c:v>
                </c:pt>
                <c:pt idx="21">
                  <c:v>37712</c:v>
                </c:pt>
                <c:pt idx="22">
                  <c:v>37713</c:v>
                </c:pt>
                <c:pt idx="23">
                  <c:v>37714</c:v>
                </c:pt>
                <c:pt idx="24">
                  <c:v>37715</c:v>
                </c:pt>
                <c:pt idx="25">
                  <c:v>37718</c:v>
                </c:pt>
                <c:pt idx="26">
                  <c:v>37719</c:v>
                </c:pt>
                <c:pt idx="27">
                  <c:v>37720</c:v>
                </c:pt>
                <c:pt idx="28">
                  <c:v>37721</c:v>
                </c:pt>
                <c:pt idx="29">
                  <c:v>37722</c:v>
                </c:pt>
                <c:pt idx="30">
                  <c:v>37725</c:v>
                </c:pt>
                <c:pt idx="31">
                  <c:v>37726</c:v>
                </c:pt>
                <c:pt idx="32">
                  <c:v>37727</c:v>
                </c:pt>
                <c:pt idx="33">
                  <c:v>37728</c:v>
                </c:pt>
                <c:pt idx="34">
                  <c:v>37729</c:v>
                </c:pt>
                <c:pt idx="35">
                  <c:v>37732</c:v>
                </c:pt>
                <c:pt idx="36">
                  <c:v>37733</c:v>
                </c:pt>
                <c:pt idx="37">
                  <c:v>37734</c:v>
                </c:pt>
                <c:pt idx="38">
                  <c:v>37735</c:v>
                </c:pt>
                <c:pt idx="39">
                  <c:v>37736</c:v>
                </c:pt>
                <c:pt idx="40">
                  <c:v>37739</c:v>
                </c:pt>
                <c:pt idx="41">
                  <c:v>37740</c:v>
                </c:pt>
                <c:pt idx="42">
                  <c:v>37741</c:v>
                </c:pt>
                <c:pt idx="43">
                  <c:v>37742</c:v>
                </c:pt>
                <c:pt idx="44">
                  <c:v>37743</c:v>
                </c:pt>
                <c:pt idx="45">
                  <c:v>37746</c:v>
                </c:pt>
                <c:pt idx="46">
                  <c:v>37747</c:v>
                </c:pt>
                <c:pt idx="47">
                  <c:v>37748</c:v>
                </c:pt>
                <c:pt idx="48">
                  <c:v>37749</c:v>
                </c:pt>
                <c:pt idx="49">
                  <c:v>37750</c:v>
                </c:pt>
                <c:pt idx="50">
                  <c:v>37753</c:v>
                </c:pt>
                <c:pt idx="51">
                  <c:v>37754</c:v>
                </c:pt>
                <c:pt idx="52">
                  <c:v>37755</c:v>
                </c:pt>
                <c:pt idx="53">
                  <c:v>37756</c:v>
                </c:pt>
                <c:pt idx="54">
                  <c:v>37757</c:v>
                </c:pt>
                <c:pt idx="55">
                  <c:v>37760</c:v>
                </c:pt>
                <c:pt idx="56">
                  <c:v>37761</c:v>
                </c:pt>
                <c:pt idx="57">
                  <c:v>37762</c:v>
                </c:pt>
                <c:pt idx="58">
                  <c:v>37763</c:v>
                </c:pt>
                <c:pt idx="59">
                  <c:v>37764</c:v>
                </c:pt>
                <c:pt idx="60">
                  <c:v>37767</c:v>
                </c:pt>
                <c:pt idx="61">
                  <c:v>37768</c:v>
                </c:pt>
                <c:pt idx="62">
                  <c:v>37769</c:v>
                </c:pt>
                <c:pt idx="63">
                  <c:v>37770</c:v>
                </c:pt>
                <c:pt idx="64">
                  <c:v>37771</c:v>
                </c:pt>
                <c:pt idx="65">
                  <c:v>37774</c:v>
                </c:pt>
                <c:pt idx="66">
                  <c:v>37775</c:v>
                </c:pt>
                <c:pt idx="67">
                  <c:v>37776</c:v>
                </c:pt>
                <c:pt idx="68">
                  <c:v>37777</c:v>
                </c:pt>
                <c:pt idx="69">
                  <c:v>37778</c:v>
                </c:pt>
                <c:pt idx="70">
                  <c:v>37781</c:v>
                </c:pt>
                <c:pt idx="71">
                  <c:v>37782</c:v>
                </c:pt>
                <c:pt idx="72">
                  <c:v>37783</c:v>
                </c:pt>
                <c:pt idx="73">
                  <c:v>37784</c:v>
                </c:pt>
                <c:pt idx="74">
                  <c:v>37785</c:v>
                </c:pt>
                <c:pt idx="75">
                  <c:v>37788</c:v>
                </c:pt>
                <c:pt idx="76">
                  <c:v>37789</c:v>
                </c:pt>
                <c:pt idx="77">
                  <c:v>37790</c:v>
                </c:pt>
                <c:pt idx="78">
                  <c:v>37791</c:v>
                </c:pt>
                <c:pt idx="79">
                  <c:v>37792</c:v>
                </c:pt>
                <c:pt idx="80">
                  <c:v>37795</c:v>
                </c:pt>
                <c:pt idx="81">
                  <c:v>37796</c:v>
                </c:pt>
                <c:pt idx="82">
                  <c:v>37797</c:v>
                </c:pt>
                <c:pt idx="83">
                  <c:v>37798</c:v>
                </c:pt>
                <c:pt idx="84">
                  <c:v>37799</c:v>
                </c:pt>
                <c:pt idx="85">
                  <c:v>37802</c:v>
                </c:pt>
                <c:pt idx="86">
                  <c:v>37803</c:v>
                </c:pt>
                <c:pt idx="87">
                  <c:v>37804</c:v>
                </c:pt>
                <c:pt idx="88">
                  <c:v>37805</c:v>
                </c:pt>
                <c:pt idx="89">
                  <c:v>37806</c:v>
                </c:pt>
                <c:pt idx="90">
                  <c:v>37809</c:v>
                </c:pt>
                <c:pt idx="91">
                  <c:v>37810</c:v>
                </c:pt>
                <c:pt idx="92">
                  <c:v>37811</c:v>
                </c:pt>
                <c:pt idx="93">
                  <c:v>37812</c:v>
                </c:pt>
                <c:pt idx="94">
                  <c:v>37813</c:v>
                </c:pt>
                <c:pt idx="95">
                  <c:v>37816</c:v>
                </c:pt>
                <c:pt idx="96">
                  <c:v>37817</c:v>
                </c:pt>
                <c:pt idx="97">
                  <c:v>37818</c:v>
                </c:pt>
                <c:pt idx="98">
                  <c:v>37819</c:v>
                </c:pt>
                <c:pt idx="99">
                  <c:v>37820</c:v>
                </c:pt>
                <c:pt idx="100">
                  <c:v>37823</c:v>
                </c:pt>
                <c:pt idx="101">
                  <c:v>37824</c:v>
                </c:pt>
                <c:pt idx="102">
                  <c:v>37825</c:v>
                </c:pt>
                <c:pt idx="103">
                  <c:v>37826</c:v>
                </c:pt>
                <c:pt idx="104">
                  <c:v>37827</c:v>
                </c:pt>
                <c:pt idx="105">
                  <c:v>37830</c:v>
                </c:pt>
                <c:pt idx="106">
                  <c:v>37831</c:v>
                </c:pt>
                <c:pt idx="107">
                  <c:v>37832</c:v>
                </c:pt>
                <c:pt idx="108">
                  <c:v>37833</c:v>
                </c:pt>
                <c:pt idx="109">
                  <c:v>37834</c:v>
                </c:pt>
                <c:pt idx="110">
                  <c:v>37837</c:v>
                </c:pt>
                <c:pt idx="111">
                  <c:v>37838</c:v>
                </c:pt>
                <c:pt idx="112">
                  <c:v>37839</c:v>
                </c:pt>
                <c:pt idx="113">
                  <c:v>37840</c:v>
                </c:pt>
                <c:pt idx="114">
                  <c:v>37841</c:v>
                </c:pt>
                <c:pt idx="115">
                  <c:v>37844</c:v>
                </c:pt>
                <c:pt idx="116">
                  <c:v>37845</c:v>
                </c:pt>
                <c:pt idx="117">
                  <c:v>37846</c:v>
                </c:pt>
                <c:pt idx="118">
                  <c:v>37847</c:v>
                </c:pt>
                <c:pt idx="119">
                  <c:v>37848</c:v>
                </c:pt>
                <c:pt idx="120">
                  <c:v>37851</c:v>
                </c:pt>
                <c:pt idx="121">
                  <c:v>37852</c:v>
                </c:pt>
                <c:pt idx="122">
                  <c:v>37853</c:v>
                </c:pt>
                <c:pt idx="123">
                  <c:v>37854</c:v>
                </c:pt>
                <c:pt idx="124">
                  <c:v>37855</c:v>
                </c:pt>
                <c:pt idx="125">
                  <c:v>37858</c:v>
                </c:pt>
                <c:pt idx="126">
                  <c:v>37859</c:v>
                </c:pt>
                <c:pt idx="127">
                  <c:v>37860</c:v>
                </c:pt>
                <c:pt idx="128">
                  <c:v>37861</c:v>
                </c:pt>
                <c:pt idx="129">
                  <c:v>37862</c:v>
                </c:pt>
                <c:pt idx="130">
                  <c:v>37865</c:v>
                </c:pt>
                <c:pt idx="131">
                  <c:v>37866</c:v>
                </c:pt>
                <c:pt idx="132">
                  <c:v>37867</c:v>
                </c:pt>
                <c:pt idx="133">
                  <c:v>37868</c:v>
                </c:pt>
                <c:pt idx="134">
                  <c:v>37869</c:v>
                </c:pt>
                <c:pt idx="135">
                  <c:v>37872</c:v>
                </c:pt>
                <c:pt idx="136">
                  <c:v>37873</c:v>
                </c:pt>
                <c:pt idx="137">
                  <c:v>37874</c:v>
                </c:pt>
                <c:pt idx="138">
                  <c:v>37875</c:v>
                </c:pt>
                <c:pt idx="139">
                  <c:v>37876</c:v>
                </c:pt>
                <c:pt idx="140">
                  <c:v>37879</c:v>
                </c:pt>
                <c:pt idx="141">
                  <c:v>37880</c:v>
                </c:pt>
                <c:pt idx="142">
                  <c:v>37881</c:v>
                </c:pt>
                <c:pt idx="143">
                  <c:v>37882</c:v>
                </c:pt>
                <c:pt idx="144">
                  <c:v>37883</c:v>
                </c:pt>
                <c:pt idx="145">
                  <c:v>37886</c:v>
                </c:pt>
                <c:pt idx="146">
                  <c:v>37887</c:v>
                </c:pt>
                <c:pt idx="147">
                  <c:v>37888</c:v>
                </c:pt>
                <c:pt idx="148">
                  <c:v>37889</c:v>
                </c:pt>
                <c:pt idx="149">
                  <c:v>37890</c:v>
                </c:pt>
                <c:pt idx="150">
                  <c:v>37893</c:v>
                </c:pt>
                <c:pt idx="151">
                  <c:v>37894</c:v>
                </c:pt>
                <c:pt idx="152">
                  <c:v>37895</c:v>
                </c:pt>
                <c:pt idx="153">
                  <c:v>37896</c:v>
                </c:pt>
                <c:pt idx="154">
                  <c:v>37897</c:v>
                </c:pt>
                <c:pt idx="155">
                  <c:v>37900</c:v>
                </c:pt>
                <c:pt idx="156">
                  <c:v>37901</c:v>
                </c:pt>
                <c:pt idx="157">
                  <c:v>37902</c:v>
                </c:pt>
                <c:pt idx="158">
                  <c:v>37903</c:v>
                </c:pt>
                <c:pt idx="159">
                  <c:v>37904</c:v>
                </c:pt>
                <c:pt idx="160">
                  <c:v>37907</c:v>
                </c:pt>
                <c:pt idx="161">
                  <c:v>37908</c:v>
                </c:pt>
                <c:pt idx="162">
                  <c:v>37909</c:v>
                </c:pt>
                <c:pt idx="163">
                  <c:v>37910</c:v>
                </c:pt>
                <c:pt idx="164">
                  <c:v>37911</c:v>
                </c:pt>
                <c:pt idx="165">
                  <c:v>37914</c:v>
                </c:pt>
                <c:pt idx="166">
                  <c:v>37915</c:v>
                </c:pt>
                <c:pt idx="167">
                  <c:v>37916</c:v>
                </c:pt>
                <c:pt idx="168">
                  <c:v>37917</c:v>
                </c:pt>
                <c:pt idx="169">
                  <c:v>37918</c:v>
                </c:pt>
                <c:pt idx="170">
                  <c:v>37921</c:v>
                </c:pt>
                <c:pt idx="171">
                  <c:v>37922</c:v>
                </c:pt>
                <c:pt idx="172">
                  <c:v>37923</c:v>
                </c:pt>
                <c:pt idx="173">
                  <c:v>37924</c:v>
                </c:pt>
                <c:pt idx="174">
                  <c:v>37925</c:v>
                </c:pt>
                <c:pt idx="175">
                  <c:v>37928</c:v>
                </c:pt>
                <c:pt idx="176">
                  <c:v>37929</c:v>
                </c:pt>
                <c:pt idx="177">
                  <c:v>37930</c:v>
                </c:pt>
                <c:pt idx="178">
                  <c:v>37931</c:v>
                </c:pt>
                <c:pt idx="179">
                  <c:v>37932</c:v>
                </c:pt>
                <c:pt idx="180">
                  <c:v>37935</c:v>
                </c:pt>
                <c:pt idx="181">
                  <c:v>37936</c:v>
                </c:pt>
                <c:pt idx="182">
                  <c:v>37937</c:v>
                </c:pt>
                <c:pt idx="183">
                  <c:v>37938</c:v>
                </c:pt>
                <c:pt idx="184">
                  <c:v>37939</c:v>
                </c:pt>
                <c:pt idx="185">
                  <c:v>37942</c:v>
                </c:pt>
                <c:pt idx="186">
                  <c:v>37943</c:v>
                </c:pt>
                <c:pt idx="187">
                  <c:v>37944</c:v>
                </c:pt>
                <c:pt idx="188">
                  <c:v>37945</c:v>
                </c:pt>
                <c:pt idx="189">
                  <c:v>37946</c:v>
                </c:pt>
                <c:pt idx="190">
                  <c:v>37949</c:v>
                </c:pt>
                <c:pt idx="191">
                  <c:v>37950</c:v>
                </c:pt>
                <c:pt idx="192">
                  <c:v>37951</c:v>
                </c:pt>
                <c:pt idx="193">
                  <c:v>37952</c:v>
                </c:pt>
                <c:pt idx="194">
                  <c:v>37953</c:v>
                </c:pt>
                <c:pt idx="195">
                  <c:v>37956</c:v>
                </c:pt>
                <c:pt idx="196">
                  <c:v>37957</c:v>
                </c:pt>
                <c:pt idx="197">
                  <c:v>37958</c:v>
                </c:pt>
                <c:pt idx="198">
                  <c:v>37959</c:v>
                </c:pt>
                <c:pt idx="199">
                  <c:v>37960</c:v>
                </c:pt>
                <c:pt idx="200">
                  <c:v>37963</c:v>
                </c:pt>
                <c:pt idx="201">
                  <c:v>37964</c:v>
                </c:pt>
                <c:pt idx="202">
                  <c:v>37965</c:v>
                </c:pt>
                <c:pt idx="203">
                  <c:v>37966</c:v>
                </c:pt>
                <c:pt idx="204">
                  <c:v>37967</c:v>
                </c:pt>
                <c:pt idx="205">
                  <c:v>37970</c:v>
                </c:pt>
                <c:pt idx="206">
                  <c:v>37971</c:v>
                </c:pt>
                <c:pt idx="207">
                  <c:v>37972</c:v>
                </c:pt>
                <c:pt idx="208">
                  <c:v>37973</c:v>
                </c:pt>
                <c:pt idx="209">
                  <c:v>37974</c:v>
                </c:pt>
                <c:pt idx="210">
                  <c:v>37977</c:v>
                </c:pt>
                <c:pt idx="211">
                  <c:v>37978</c:v>
                </c:pt>
                <c:pt idx="212">
                  <c:v>37979</c:v>
                </c:pt>
                <c:pt idx="213">
                  <c:v>37980</c:v>
                </c:pt>
                <c:pt idx="214">
                  <c:v>37981</c:v>
                </c:pt>
                <c:pt idx="215">
                  <c:v>37984</c:v>
                </c:pt>
                <c:pt idx="216">
                  <c:v>37985</c:v>
                </c:pt>
                <c:pt idx="217">
                  <c:v>37986</c:v>
                </c:pt>
                <c:pt idx="218">
                  <c:v>37987</c:v>
                </c:pt>
                <c:pt idx="219">
                  <c:v>37988</c:v>
                </c:pt>
                <c:pt idx="220">
                  <c:v>37991</c:v>
                </c:pt>
                <c:pt idx="221">
                  <c:v>37992</c:v>
                </c:pt>
                <c:pt idx="222">
                  <c:v>37993</c:v>
                </c:pt>
                <c:pt idx="223">
                  <c:v>37994</c:v>
                </c:pt>
                <c:pt idx="224">
                  <c:v>37995</c:v>
                </c:pt>
                <c:pt idx="225">
                  <c:v>37998</c:v>
                </c:pt>
                <c:pt idx="226">
                  <c:v>37999</c:v>
                </c:pt>
                <c:pt idx="227">
                  <c:v>38000</c:v>
                </c:pt>
                <c:pt idx="228">
                  <c:v>38001</c:v>
                </c:pt>
                <c:pt idx="229">
                  <c:v>38002</c:v>
                </c:pt>
                <c:pt idx="230">
                  <c:v>38005</c:v>
                </c:pt>
                <c:pt idx="231">
                  <c:v>38006</c:v>
                </c:pt>
                <c:pt idx="232">
                  <c:v>38007</c:v>
                </c:pt>
                <c:pt idx="233">
                  <c:v>38008</c:v>
                </c:pt>
                <c:pt idx="234">
                  <c:v>38009</c:v>
                </c:pt>
                <c:pt idx="235">
                  <c:v>38012</c:v>
                </c:pt>
                <c:pt idx="236">
                  <c:v>38013</c:v>
                </c:pt>
                <c:pt idx="237">
                  <c:v>38014</c:v>
                </c:pt>
                <c:pt idx="238">
                  <c:v>38015</c:v>
                </c:pt>
                <c:pt idx="239">
                  <c:v>38016</c:v>
                </c:pt>
                <c:pt idx="240">
                  <c:v>38019</c:v>
                </c:pt>
                <c:pt idx="241">
                  <c:v>38020</c:v>
                </c:pt>
                <c:pt idx="242">
                  <c:v>38021</c:v>
                </c:pt>
                <c:pt idx="243">
                  <c:v>38022</c:v>
                </c:pt>
                <c:pt idx="244">
                  <c:v>38023</c:v>
                </c:pt>
                <c:pt idx="245">
                  <c:v>38026</c:v>
                </c:pt>
                <c:pt idx="246">
                  <c:v>38027</c:v>
                </c:pt>
                <c:pt idx="247">
                  <c:v>38028</c:v>
                </c:pt>
                <c:pt idx="248">
                  <c:v>38029</c:v>
                </c:pt>
                <c:pt idx="249">
                  <c:v>38030</c:v>
                </c:pt>
                <c:pt idx="250">
                  <c:v>38033</c:v>
                </c:pt>
                <c:pt idx="251">
                  <c:v>38034</c:v>
                </c:pt>
                <c:pt idx="252">
                  <c:v>38035</c:v>
                </c:pt>
                <c:pt idx="253">
                  <c:v>38036</c:v>
                </c:pt>
                <c:pt idx="254">
                  <c:v>38037</c:v>
                </c:pt>
                <c:pt idx="255">
                  <c:v>38040</c:v>
                </c:pt>
                <c:pt idx="256">
                  <c:v>38041</c:v>
                </c:pt>
                <c:pt idx="257">
                  <c:v>38042</c:v>
                </c:pt>
                <c:pt idx="258">
                  <c:v>38043</c:v>
                </c:pt>
                <c:pt idx="259">
                  <c:v>38044</c:v>
                </c:pt>
                <c:pt idx="260">
                  <c:v>38047</c:v>
                </c:pt>
                <c:pt idx="261">
                  <c:v>38048</c:v>
                </c:pt>
                <c:pt idx="262">
                  <c:v>38049</c:v>
                </c:pt>
                <c:pt idx="263">
                  <c:v>38050</c:v>
                </c:pt>
                <c:pt idx="264">
                  <c:v>38051</c:v>
                </c:pt>
                <c:pt idx="265">
                  <c:v>38054</c:v>
                </c:pt>
                <c:pt idx="266">
                  <c:v>38055</c:v>
                </c:pt>
                <c:pt idx="267">
                  <c:v>38056</c:v>
                </c:pt>
                <c:pt idx="268">
                  <c:v>38057</c:v>
                </c:pt>
                <c:pt idx="269">
                  <c:v>38058</c:v>
                </c:pt>
                <c:pt idx="270">
                  <c:v>38061</c:v>
                </c:pt>
                <c:pt idx="271">
                  <c:v>38062</c:v>
                </c:pt>
                <c:pt idx="272">
                  <c:v>38063</c:v>
                </c:pt>
                <c:pt idx="273">
                  <c:v>38064</c:v>
                </c:pt>
                <c:pt idx="274">
                  <c:v>38065</c:v>
                </c:pt>
                <c:pt idx="275">
                  <c:v>38068</c:v>
                </c:pt>
                <c:pt idx="276">
                  <c:v>38069</c:v>
                </c:pt>
                <c:pt idx="277">
                  <c:v>38070</c:v>
                </c:pt>
                <c:pt idx="278">
                  <c:v>38071</c:v>
                </c:pt>
                <c:pt idx="279">
                  <c:v>38072</c:v>
                </c:pt>
                <c:pt idx="280">
                  <c:v>38075</c:v>
                </c:pt>
                <c:pt idx="281">
                  <c:v>38076</c:v>
                </c:pt>
                <c:pt idx="282">
                  <c:v>38077</c:v>
                </c:pt>
                <c:pt idx="283">
                  <c:v>38078</c:v>
                </c:pt>
                <c:pt idx="284">
                  <c:v>38079</c:v>
                </c:pt>
                <c:pt idx="285">
                  <c:v>38082</c:v>
                </c:pt>
                <c:pt idx="286">
                  <c:v>38083</c:v>
                </c:pt>
                <c:pt idx="287">
                  <c:v>38084</c:v>
                </c:pt>
                <c:pt idx="288">
                  <c:v>38085</c:v>
                </c:pt>
                <c:pt idx="289">
                  <c:v>38086</c:v>
                </c:pt>
                <c:pt idx="290">
                  <c:v>38089</c:v>
                </c:pt>
                <c:pt idx="291">
                  <c:v>38090</c:v>
                </c:pt>
                <c:pt idx="292">
                  <c:v>38091</c:v>
                </c:pt>
                <c:pt idx="293">
                  <c:v>38092</c:v>
                </c:pt>
                <c:pt idx="294">
                  <c:v>38093</c:v>
                </c:pt>
                <c:pt idx="295">
                  <c:v>38096</c:v>
                </c:pt>
                <c:pt idx="296">
                  <c:v>38097</c:v>
                </c:pt>
                <c:pt idx="297">
                  <c:v>38098</c:v>
                </c:pt>
                <c:pt idx="298">
                  <c:v>38099</c:v>
                </c:pt>
                <c:pt idx="299">
                  <c:v>38100</c:v>
                </c:pt>
                <c:pt idx="300">
                  <c:v>38103</c:v>
                </c:pt>
                <c:pt idx="301">
                  <c:v>38104</c:v>
                </c:pt>
                <c:pt idx="302">
                  <c:v>38105</c:v>
                </c:pt>
                <c:pt idx="303">
                  <c:v>38106</c:v>
                </c:pt>
                <c:pt idx="304">
                  <c:v>38107</c:v>
                </c:pt>
                <c:pt idx="305">
                  <c:v>38110</c:v>
                </c:pt>
                <c:pt idx="306">
                  <c:v>38111</c:v>
                </c:pt>
                <c:pt idx="307">
                  <c:v>38112</c:v>
                </c:pt>
                <c:pt idx="308">
                  <c:v>38113</c:v>
                </c:pt>
                <c:pt idx="309">
                  <c:v>38114</c:v>
                </c:pt>
                <c:pt idx="310">
                  <c:v>38117</c:v>
                </c:pt>
                <c:pt idx="311">
                  <c:v>38118</c:v>
                </c:pt>
                <c:pt idx="312">
                  <c:v>38119</c:v>
                </c:pt>
                <c:pt idx="313">
                  <c:v>38120</c:v>
                </c:pt>
                <c:pt idx="314">
                  <c:v>38121</c:v>
                </c:pt>
                <c:pt idx="315">
                  <c:v>38124</c:v>
                </c:pt>
                <c:pt idx="316">
                  <c:v>38125</c:v>
                </c:pt>
                <c:pt idx="317">
                  <c:v>38126</c:v>
                </c:pt>
                <c:pt idx="318">
                  <c:v>38127</c:v>
                </c:pt>
                <c:pt idx="319">
                  <c:v>38128</c:v>
                </c:pt>
                <c:pt idx="320">
                  <c:v>38131</c:v>
                </c:pt>
                <c:pt idx="321">
                  <c:v>38132</c:v>
                </c:pt>
                <c:pt idx="322">
                  <c:v>38133</c:v>
                </c:pt>
                <c:pt idx="323">
                  <c:v>38134</c:v>
                </c:pt>
                <c:pt idx="324">
                  <c:v>38135</c:v>
                </c:pt>
              </c:numCache>
            </c:numRef>
          </c:cat>
          <c:val>
            <c:numRef>
              <c:f>Yields!$O$202:$O$526</c:f>
              <c:numCache>
                <c:formatCode>General</c:formatCode>
                <c:ptCount val="325"/>
                <c:pt idx="0">
                  <c:v>2.1800000000000002</c:v>
                </c:pt>
                <c:pt idx="1">
                  <c:v>2.1799999999999997</c:v>
                </c:pt>
                <c:pt idx="2">
                  <c:v>2.19</c:v>
                </c:pt>
                <c:pt idx="3">
                  <c:v>2.2000000000000002</c:v>
                </c:pt>
                <c:pt idx="4">
                  <c:v>2.2300000000000004</c:v>
                </c:pt>
                <c:pt idx="5">
                  <c:v>2.2599999999999998</c:v>
                </c:pt>
                <c:pt idx="6">
                  <c:v>2.2199999999999998</c:v>
                </c:pt>
                <c:pt idx="7">
                  <c:v>2.15</c:v>
                </c:pt>
                <c:pt idx="8">
                  <c:v>2.15</c:v>
                </c:pt>
                <c:pt idx="9">
                  <c:v>2.16</c:v>
                </c:pt>
                <c:pt idx="10">
                  <c:v>2.2000000000000002</c:v>
                </c:pt>
                <c:pt idx="11">
                  <c:v>2.2000000000000002</c:v>
                </c:pt>
                <c:pt idx="12">
                  <c:v>2.2700000000000005</c:v>
                </c:pt>
                <c:pt idx="13">
                  <c:v>2.2999999999999998</c:v>
                </c:pt>
                <c:pt idx="14">
                  <c:v>2.3199999999999994</c:v>
                </c:pt>
                <c:pt idx="15">
                  <c:v>2.3100000000000005</c:v>
                </c:pt>
                <c:pt idx="16">
                  <c:v>2.2999999999999998</c:v>
                </c:pt>
                <c:pt idx="17">
                  <c:v>2.31</c:v>
                </c:pt>
                <c:pt idx="18">
                  <c:v>2.29</c:v>
                </c:pt>
                <c:pt idx="19">
                  <c:v>2.3499999999999996</c:v>
                </c:pt>
                <c:pt idx="20">
                  <c:v>2.3099999999999996</c:v>
                </c:pt>
                <c:pt idx="21">
                  <c:v>2.33</c:v>
                </c:pt>
                <c:pt idx="22">
                  <c:v>2.34</c:v>
                </c:pt>
                <c:pt idx="23">
                  <c:v>2.38</c:v>
                </c:pt>
                <c:pt idx="24">
                  <c:v>2.3899999999999997</c:v>
                </c:pt>
                <c:pt idx="25">
                  <c:v>2.37</c:v>
                </c:pt>
                <c:pt idx="26">
                  <c:v>2.38</c:v>
                </c:pt>
                <c:pt idx="27">
                  <c:v>2.37</c:v>
                </c:pt>
                <c:pt idx="28">
                  <c:v>2.3499999999999996</c:v>
                </c:pt>
                <c:pt idx="29">
                  <c:v>2.34</c:v>
                </c:pt>
                <c:pt idx="30">
                  <c:v>2.3099999999999996</c:v>
                </c:pt>
                <c:pt idx="31">
                  <c:v>2.3000000000000003</c:v>
                </c:pt>
                <c:pt idx="32">
                  <c:v>2.2800000000000002</c:v>
                </c:pt>
                <c:pt idx="33">
                  <c:v>2.29</c:v>
                </c:pt>
                <c:pt idx="34">
                  <c:v>2.29</c:v>
                </c:pt>
                <c:pt idx="35">
                  <c:v>2.31</c:v>
                </c:pt>
                <c:pt idx="36">
                  <c:v>2.33</c:v>
                </c:pt>
                <c:pt idx="37">
                  <c:v>2.33</c:v>
                </c:pt>
                <c:pt idx="38">
                  <c:v>2.2800000000000002</c:v>
                </c:pt>
                <c:pt idx="39">
                  <c:v>2.33</c:v>
                </c:pt>
                <c:pt idx="40">
                  <c:v>2.3099999999999996</c:v>
                </c:pt>
                <c:pt idx="41">
                  <c:v>2.3200000000000003</c:v>
                </c:pt>
                <c:pt idx="42">
                  <c:v>2.36</c:v>
                </c:pt>
                <c:pt idx="43">
                  <c:v>2.38</c:v>
                </c:pt>
                <c:pt idx="44">
                  <c:v>2.35</c:v>
                </c:pt>
                <c:pt idx="45">
                  <c:v>2.3600000000000003</c:v>
                </c:pt>
                <c:pt idx="46">
                  <c:v>2.38</c:v>
                </c:pt>
                <c:pt idx="47">
                  <c:v>2.2599999999999998</c:v>
                </c:pt>
                <c:pt idx="48">
                  <c:v>2.2199999999999998</c:v>
                </c:pt>
                <c:pt idx="49">
                  <c:v>2.2300000000000004</c:v>
                </c:pt>
                <c:pt idx="50">
                  <c:v>2.21</c:v>
                </c:pt>
                <c:pt idx="51">
                  <c:v>2.1799999999999997</c:v>
                </c:pt>
                <c:pt idx="52">
                  <c:v>2.14</c:v>
                </c:pt>
                <c:pt idx="53">
                  <c:v>2.09</c:v>
                </c:pt>
                <c:pt idx="54">
                  <c:v>2.09</c:v>
                </c:pt>
                <c:pt idx="55">
                  <c:v>2.12</c:v>
                </c:pt>
                <c:pt idx="56">
                  <c:v>2.0999999999999996</c:v>
                </c:pt>
                <c:pt idx="57">
                  <c:v>2.04</c:v>
                </c:pt>
                <c:pt idx="58">
                  <c:v>2.0099999999999998</c:v>
                </c:pt>
                <c:pt idx="59">
                  <c:v>1.98</c:v>
                </c:pt>
                <c:pt idx="60">
                  <c:v>1.98</c:v>
                </c:pt>
                <c:pt idx="61">
                  <c:v>2.0999999999999996</c:v>
                </c:pt>
                <c:pt idx="62">
                  <c:v>2.12</c:v>
                </c:pt>
                <c:pt idx="63">
                  <c:v>2.08</c:v>
                </c:pt>
                <c:pt idx="64">
                  <c:v>2.02</c:v>
                </c:pt>
                <c:pt idx="65">
                  <c:v>2.1</c:v>
                </c:pt>
                <c:pt idx="66">
                  <c:v>2.1399999999999997</c:v>
                </c:pt>
                <c:pt idx="67">
                  <c:v>2.1</c:v>
                </c:pt>
                <c:pt idx="68">
                  <c:v>2.08</c:v>
                </c:pt>
                <c:pt idx="69">
                  <c:v>2.1</c:v>
                </c:pt>
                <c:pt idx="70">
                  <c:v>2.09</c:v>
                </c:pt>
                <c:pt idx="71">
                  <c:v>2.0699999999999998</c:v>
                </c:pt>
                <c:pt idx="72">
                  <c:v>2.0499999999999998</c:v>
                </c:pt>
                <c:pt idx="73">
                  <c:v>2.0599999999999996</c:v>
                </c:pt>
                <c:pt idx="74">
                  <c:v>2.04</c:v>
                </c:pt>
                <c:pt idx="75">
                  <c:v>2.02</c:v>
                </c:pt>
                <c:pt idx="76">
                  <c:v>2.04</c:v>
                </c:pt>
                <c:pt idx="77">
                  <c:v>2.11</c:v>
                </c:pt>
                <c:pt idx="78">
                  <c:v>2.19</c:v>
                </c:pt>
                <c:pt idx="79">
                  <c:v>2.2199999999999998</c:v>
                </c:pt>
                <c:pt idx="80">
                  <c:v>2.1799999999999997</c:v>
                </c:pt>
                <c:pt idx="81">
                  <c:v>2.17</c:v>
                </c:pt>
                <c:pt idx="82">
                  <c:v>2.09</c:v>
                </c:pt>
                <c:pt idx="83">
                  <c:v>2.1399999999999997</c:v>
                </c:pt>
                <c:pt idx="84">
                  <c:v>2.21</c:v>
                </c:pt>
                <c:pt idx="85">
                  <c:v>2.21</c:v>
                </c:pt>
                <c:pt idx="86">
                  <c:v>2.2299999999999995</c:v>
                </c:pt>
                <c:pt idx="87">
                  <c:v>2.2599999999999998</c:v>
                </c:pt>
                <c:pt idx="88">
                  <c:v>2.34</c:v>
                </c:pt>
                <c:pt idx="89">
                  <c:v>2.34</c:v>
                </c:pt>
                <c:pt idx="90">
                  <c:v>2.38</c:v>
                </c:pt>
                <c:pt idx="91">
                  <c:v>2.36</c:v>
                </c:pt>
                <c:pt idx="92">
                  <c:v>2.35</c:v>
                </c:pt>
                <c:pt idx="93">
                  <c:v>2.3600000000000003</c:v>
                </c:pt>
                <c:pt idx="94">
                  <c:v>2.35</c:v>
                </c:pt>
                <c:pt idx="95">
                  <c:v>2.38</c:v>
                </c:pt>
                <c:pt idx="96">
                  <c:v>2.4900000000000002</c:v>
                </c:pt>
                <c:pt idx="97">
                  <c:v>2.5</c:v>
                </c:pt>
                <c:pt idx="98">
                  <c:v>2.5</c:v>
                </c:pt>
                <c:pt idx="99">
                  <c:v>2.5</c:v>
                </c:pt>
                <c:pt idx="100">
                  <c:v>2.59</c:v>
                </c:pt>
                <c:pt idx="101">
                  <c:v>2.6000000000000005</c:v>
                </c:pt>
                <c:pt idx="102">
                  <c:v>2.6099999999999994</c:v>
                </c:pt>
                <c:pt idx="103">
                  <c:v>2.6799999999999997</c:v>
                </c:pt>
                <c:pt idx="104">
                  <c:v>2.71</c:v>
                </c:pt>
                <c:pt idx="105">
                  <c:v>2.73</c:v>
                </c:pt>
                <c:pt idx="106">
                  <c:v>2.79</c:v>
                </c:pt>
                <c:pt idx="107">
                  <c:v>2.75</c:v>
                </c:pt>
                <c:pt idx="108">
                  <c:v>2.7200000000000006</c:v>
                </c:pt>
                <c:pt idx="109">
                  <c:v>2.62</c:v>
                </c:pt>
                <c:pt idx="110">
                  <c:v>2.6100000000000003</c:v>
                </c:pt>
                <c:pt idx="111">
                  <c:v>2.5700000000000003</c:v>
                </c:pt>
                <c:pt idx="112">
                  <c:v>2.5300000000000002</c:v>
                </c:pt>
                <c:pt idx="113">
                  <c:v>2.5000000000000004</c:v>
                </c:pt>
                <c:pt idx="114">
                  <c:v>2.58</c:v>
                </c:pt>
                <c:pt idx="115">
                  <c:v>2.59</c:v>
                </c:pt>
                <c:pt idx="116">
                  <c:v>2.6700000000000004</c:v>
                </c:pt>
                <c:pt idx="117">
                  <c:v>2.7299999999999995</c:v>
                </c:pt>
                <c:pt idx="118">
                  <c:v>2.7199999999999998</c:v>
                </c:pt>
                <c:pt idx="119">
                  <c:v>2.7</c:v>
                </c:pt>
                <c:pt idx="120">
                  <c:v>2.6500000000000004</c:v>
                </c:pt>
                <c:pt idx="121">
                  <c:v>2.62</c:v>
                </c:pt>
                <c:pt idx="122">
                  <c:v>2.6300000000000003</c:v>
                </c:pt>
                <c:pt idx="123">
                  <c:v>2.57</c:v>
                </c:pt>
                <c:pt idx="124">
                  <c:v>2.5499999999999998</c:v>
                </c:pt>
                <c:pt idx="125">
                  <c:v>2.5700000000000003</c:v>
                </c:pt>
                <c:pt idx="126">
                  <c:v>2.5900000000000003</c:v>
                </c:pt>
                <c:pt idx="127">
                  <c:v>2.5500000000000003</c:v>
                </c:pt>
                <c:pt idx="128">
                  <c:v>2.4899999999999998</c:v>
                </c:pt>
                <c:pt idx="129">
                  <c:v>2.5</c:v>
                </c:pt>
                <c:pt idx="130">
                  <c:v>2.5</c:v>
                </c:pt>
                <c:pt idx="131">
                  <c:v>2.5800000000000005</c:v>
                </c:pt>
                <c:pt idx="132">
                  <c:v>2.5999999999999996</c:v>
                </c:pt>
                <c:pt idx="133">
                  <c:v>2.62</c:v>
                </c:pt>
                <c:pt idx="134">
                  <c:v>2.6500000000000004</c:v>
                </c:pt>
                <c:pt idx="135">
                  <c:v>2.6599999999999997</c:v>
                </c:pt>
                <c:pt idx="136">
                  <c:v>2.68</c:v>
                </c:pt>
                <c:pt idx="137">
                  <c:v>2.6399999999999997</c:v>
                </c:pt>
                <c:pt idx="138">
                  <c:v>2.64</c:v>
                </c:pt>
                <c:pt idx="139">
                  <c:v>2.6399999999999997</c:v>
                </c:pt>
                <c:pt idx="140">
                  <c:v>2.66</c:v>
                </c:pt>
                <c:pt idx="141">
                  <c:v>2.6899999999999995</c:v>
                </c:pt>
                <c:pt idx="142">
                  <c:v>2.6000000000000005</c:v>
                </c:pt>
                <c:pt idx="143">
                  <c:v>2.54</c:v>
                </c:pt>
                <c:pt idx="144">
                  <c:v>2.4900000000000002</c:v>
                </c:pt>
                <c:pt idx="145">
                  <c:v>2.5900000000000003</c:v>
                </c:pt>
                <c:pt idx="146">
                  <c:v>2.5700000000000003</c:v>
                </c:pt>
                <c:pt idx="147">
                  <c:v>2.5399999999999996</c:v>
                </c:pt>
                <c:pt idx="148">
                  <c:v>2.4399999999999995</c:v>
                </c:pt>
                <c:pt idx="149">
                  <c:v>2.4299999999999997</c:v>
                </c:pt>
                <c:pt idx="150">
                  <c:v>2.4900000000000002</c:v>
                </c:pt>
                <c:pt idx="151">
                  <c:v>2.4699999999999998</c:v>
                </c:pt>
                <c:pt idx="152">
                  <c:v>2.4800000000000004</c:v>
                </c:pt>
                <c:pt idx="153">
                  <c:v>2.5299999999999998</c:v>
                </c:pt>
                <c:pt idx="154">
                  <c:v>2.5500000000000007</c:v>
                </c:pt>
                <c:pt idx="155">
                  <c:v>2.5700000000000003</c:v>
                </c:pt>
                <c:pt idx="156">
                  <c:v>2.62</c:v>
                </c:pt>
                <c:pt idx="157">
                  <c:v>2.6100000000000003</c:v>
                </c:pt>
                <c:pt idx="158">
                  <c:v>2.6399999999999997</c:v>
                </c:pt>
                <c:pt idx="159">
                  <c:v>2.62</c:v>
                </c:pt>
                <c:pt idx="160">
                  <c:v>2.62</c:v>
                </c:pt>
                <c:pt idx="161">
                  <c:v>2.6599999999999997</c:v>
                </c:pt>
                <c:pt idx="162">
                  <c:v>2.6400000000000006</c:v>
                </c:pt>
                <c:pt idx="163">
                  <c:v>2.52</c:v>
                </c:pt>
                <c:pt idx="164">
                  <c:v>2.5199999999999996</c:v>
                </c:pt>
                <c:pt idx="165">
                  <c:v>2.5299999999999998</c:v>
                </c:pt>
                <c:pt idx="166">
                  <c:v>2.5100000000000002</c:v>
                </c:pt>
                <c:pt idx="167">
                  <c:v>2.4999999999999996</c:v>
                </c:pt>
                <c:pt idx="168">
                  <c:v>2.5300000000000002</c:v>
                </c:pt>
                <c:pt idx="169">
                  <c:v>2.5</c:v>
                </c:pt>
                <c:pt idx="170">
                  <c:v>2.4999999999999996</c:v>
                </c:pt>
                <c:pt idx="171">
                  <c:v>2.5200000000000005</c:v>
                </c:pt>
                <c:pt idx="172">
                  <c:v>2.5600000000000005</c:v>
                </c:pt>
                <c:pt idx="173">
                  <c:v>2.4899999999999998</c:v>
                </c:pt>
                <c:pt idx="174">
                  <c:v>2.4699999999999998</c:v>
                </c:pt>
                <c:pt idx="175">
                  <c:v>2.4700000000000002</c:v>
                </c:pt>
                <c:pt idx="176">
                  <c:v>2.4599999999999995</c:v>
                </c:pt>
                <c:pt idx="177">
                  <c:v>2.42</c:v>
                </c:pt>
                <c:pt idx="178">
                  <c:v>2.44</c:v>
                </c:pt>
                <c:pt idx="179">
                  <c:v>2.4400000000000004</c:v>
                </c:pt>
                <c:pt idx="180">
                  <c:v>2.41</c:v>
                </c:pt>
                <c:pt idx="181">
                  <c:v>2.41</c:v>
                </c:pt>
                <c:pt idx="182">
                  <c:v>2.39</c:v>
                </c:pt>
                <c:pt idx="183">
                  <c:v>2.38</c:v>
                </c:pt>
                <c:pt idx="184">
                  <c:v>2.4300000000000006</c:v>
                </c:pt>
                <c:pt idx="185">
                  <c:v>2.4099999999999997</c:v>
                </c:pt>
                <c:pt idx="186">
                  <c:v>2.38</c:v>
                </c:pt>
                <c:pt idx="187">
                  <c:v>2.3600000000000003</c:v>
                </c:pt>
                <c:pt idx="188">
                  <c:v>2.35</c:v>
                </c:pt>
                <c:pt idx="189">
                  <c:v>2.3600000000000003</c:v>
                </c:pt>
                <c:pt idx="190">
                  <c:v>2.3400000000000007</c:v>
                </c:pt>
                <c:pt idx="191">
                  <c:v>2.34</c:v>
                </c:pt>
                <c:pt idx="192">
                  <c:v>2.25</c:v>
                </c:pt>
                <c:pt idx="193">
                  <c:v>2.25</c:v>
                </c:pt>
                <c:pt idx="194">
                  <c:v>2.2900000000000005</c:v>
                </c:pt>
                <c:pt idx="195">
                  <c:v>2.2899999999999996</c:v>
                </c:pt>
                <c:pt idx="196">
                  <c:v>2.31</c:v>
                </c:pt>
                <c:pt idx="197">
                  <c:v>2.33</c:v>
                </c:pt>
                <c:pt idx="198">
                  <c:v>2.33</c:v>
                </c:pt>
                <c:pt idx="199">
                  <c:v>2.3499999999999996</c:v>
                </c:pt>
                <c:pt idx="200">
                  <c:v>2.37</c:v>
                </c:pt>
                <c:pt idx="201">
                  <c:v>2.38</c:v>
                </c:pt>
                <c:pt idx="202">
                  <c:v>2.41</c:v>
                </c:pt>
                <c:pt idx="203">
                  <c:v>2.4500000000000002</c:v>
                </c:pt>
                <c:pt idx="204">
                  <c:v>2.44</c:v>
                </c:pt>
                <c:pt idx="205">
                  <c:v>2.4299999999999997</c:v>
                </c:pt>
                <c:pt idx="206">
                  <c:v>2.4200000000000004</c:v>
                </c:pt>
                <c:pt idx="207">
                  <c:v>2.4000000000000004</c:v>
                </c:pt>
                <c:pt idx="208">
                  <c:v>2.3299999999999996</c:v>
                </c:pt>
                <c:pt idx="209">
                  <c:v>2.3499999999999996</c:v>
                </c:pt>
                <c:pt idx="210">
                  <c:v>2.37</c:v>
                </c:pt>
                <c:pt idx="211">
                  <c:v>2.3899999999999997</c:v>
                </c:pt>
                <c:pt idx="212">
                  <c:v>2.34</c:v>
                </c:pt>
                <c:pt idx="213">
                  <c:v>2.34</c:v>
                </c:pt>
                <c:pt idx="214">
                  <c:v>2.3400000000000003</c:v>
                </c:pt>
                <c:pt idx="215">
                  <c:v>2.3900000000000006</c:v>
                </c:pt>
                <c:pt idx="216">
                  <c:v>2.4400000000000004</c:v>
                </c:pt>
                <c:pt idx="217">
                  <c:v>2.42</c:v>
                </c:pt>
                <c:pt idx="218">
                  <c:v>2.42</c:v>
                </c:pt>
                <c:pt idx="219">
                  <c:v>2.44</c:v>
                </c:pt>
                <c:pt idx="220">
                  <c:v>2.4499999999999997</c:v>
                </c:pt>
                <c:pt idx="221">
                  <c:v>2.4500000000000002</c:v>
                </c:pt>
                <c:pt idx="222">
                  <c:v>2.44</c:v>
                </c:pt>
                <c:pt idx="223">
                  <c:v>2.42</c:v>
                </c:pt>
                <c:pt idx="224">
                  <c:v>2.42</c:v>
                </c:pt>
                <c:pt idx="225">
                  <c:v>2.4300000000000002</c:v>
                </c:pt>
                <c:pt idx="226">
                  <c:v>2.4300000000000002</c:v>
                </c:pt>
                <c:pt idx="227">
                  <c:v>2.38</c:v>
                </c:pt>
                <c:pt idx="228">
                  <c:v>2.3200000000000003</c:v>
                </c:pt>
                <c:pt idx="229">
                  <c:v>2.36</c:v>
                </c:pt>
                <c:pt idx="230">
                  <c:v>2.36</c:v>
                </c:pt>
                <c:pt idx="231">
                  <c:v>2.3999999999999995</c:v>
                </c:pt>
                <c:pt idx="232">
                  <c:v>2.4000000000000004</c:v>
                </c:pt>
                <c:pt idx="233">
                  <c:v>2.3600000000000003</c:v>
                </c:pt>
                <c:pt idx="234">
                  <c:v>2.41</c:v>
                </c:pt>
                <c:pt idx="235">
                  <c:v>2.4299999999999997</c:v>
                </c:pt>
                <c:pt idx="236">
                  <c:v>2.4299999999999997</c:v>
                </c:pt>
                <c:pt idx="237">
                  <c:v>2.3800000000000003</c:v>
                </c:pt>
                <c:pt idx="238">
                  <c:v>2.37</c:v>
                </c:pt>
                <c:pt idx="239">
                  <c:v>2.3099999999999996</c:v>
                </c:pt>
                <c:pt idx="240">
                  <c:v>2.3200000000000003</c:v>
                </c:pt>
                <c:pt idx="241">
                  <c:v>2.34</c:v>
                </c:pt>
                <c:pt idx="242">
                  <c:v>2.3600000000000003</c:v>
                </c:pt>
                <c:pt idx="243">
                  <c:v>2.33</c:v>
                </c:pt>
                <c:pt idx="244">
                  <c:v>2.33</c:v>
                </c:pt>
                <c:pt idx="245">
                  <c:v>2.3200000000000003</c:v>
                </c:pt>
                <c:pt idx="246">
                  <c:v>2.3099999999999996</c:v>
                </c:pt>
                <c:pt idx="247">
                  <c:v>2.3199999999999994</c:v>
                </c:pt>
                <c:pt idx="248">
                  <c:v>2.3499999999999996</c:v>
                </c:pt>
                <c:pt idx="249">
                  <c:v>2.3899999999999997</c:v>
                </c:pt>
                <c:pt idx="250">
                  <c:v>2.3899999999999997</c:v>
                </c:pt>
                <c:pt idx="251">
                  <c:v>2.37</c:v>
                </c:pt>
                <c:pt idx="252">
                  <c:v>2.37</c:v>
                </c:pt>
                <c:pt idx="253">
                  <c:v>2.37</c:v>
                </c:pt>
                <c:pt idx="254">
                  <c:v>2.3899999999999997</c:v>
                </c:pt>
                <c:pt idx="255">
                  <c:v>2.3899999999999997</c:v>
                </c:pt>
                <c:pt idx="256">
                  <c:v>2.3900000000000006</c:v>
                </c:pt>
                <c:pt idx="257">
                  <c:v>2.4099999999999993</c:v>
                </c:pt>
                <c:pt idx="258">
                  <c:v>2.36</c:v>
                </c:pt>
                <c:pt idx="259">
                  <c:v>2.3200000000000003</c:v>
                </c:pt>
                <c:pt idx="260">
                  <c:v>2.33</c:v>
                </c:pt>
                <c:pt idx="261">
                  <c:v>2.33</c:v>
                </c:pt>
                <c:pt idx="262">
                  <c:v>2.3199999999999994</c:v>
                </c:pt>
                <c:pt idx="263">
                  <c:v>2.3200000000000003</c:v>
                </c:pt>
                <c:pt idx="264">
                  <c:v>2.29</c:v>
                </c:pt>
                <c:pt idx="265">
                  <c:v>2.2699999999999996</c:v>
                </c:pt>
                <c:pt idx="266">
                  <c:v>2.2400000000000002</c:v>
                </c:pt>
                <c:pt idx="267">
                  <c:v>2.2199999999999998</c:v>
                </c:pt>
                <c:pt idx="268">
                  <c:v>2.25</c:v>
                </c:pt>
                <c:pt idx="269">
                  <c:v>2.25</c:v>
                </c:pt>
                <c:pt idx="270">
                  <c:v>2.2400000000000002</c:v>
                </c:pt>
                <c:pt idx="271">
                  <c:v>2.21</c:v>
                </c:pt>
                <c:pt idx="272">
                  <c:v>2.21</c:v>
                </c:pt>
                <c:pt idx="273">
                  <c:v>2.2400000000000002</c:v>
                </c:pt>
                <c:pt idx="274">
                  <c:v>2.2599999999999998</c:v>
                </c:pt>
                <c:pt idx="275">
                  <c:v>2.2400000000000002</c:v>
                </c:pt>
                <c:pt idx="276">
                  <c:v>2.23</c:v>
                </c:pt>
                <c:pt idx="277">
                  <c:v>2.25</c:v>
                </c:pt>
                <c:pt idx="278">
                  <c:v>2.2200000000000002</c:v>
                </c:pt>
                <c:pt idx="279">
                  <c:v>2.2599999999999998</c:v>
                </c:pt>
                <c:pt idx="280">
                  <c:v>2.2800000000000002</c:v>
                </c:pt>
                <c:pt idx="281">
                  <c:v>2.27</c:v>
                </c:pt>
                <c:pt idx="282">
                  <c:v>2.2599999999999998</c:v>
                </c:pt>
                <c:pt idx="283">
                  <c:v>2.2599999999999998</c:v>
                </c:pt>
                <c:pt idx="284">
                  <c:v>2.2899999999999996</c:v>
                </c:pt>
                <c:pt idx="285">
                  <c:v>2.33</c:v>
                </c:pt>
                <c:pt idx="286">
                  <c:v>2.3199999999999998</c:v>
                </c:pt>
                <c:pt idx="287">
                  <c:v>2.3199999999999998</c:v>
                </c:pt>
                <c:pt idx="288">
                  <c:v>2.34</c:v>
                </c:pt>
                <c:pt idx="289">
                  <c:v>2.34</c:v>
                </c:pt>
                <c:pt idx="290">
                  <c:v>2.3400000000000007</c:v>
                </c:pt>
                <c:pt idx="291">
                  <c:v>2.37</c:v>
                </c:pt>
                <c:pt idx="292">
                  <c:v>2.2799999999999998</c:v>
                </c:pt>
                <c:pt idx="293">
                  <c:v>2.3300000000000005</c:v>
                </c:pt>
                <c:pt idx="294">
                  <c:v>2.3599999999999994</c:v>
                </c:pt>
                <c:pt idx="295">
                  <c:v>2.3400000000000003</c:v>
                </c:pt>
                <c:pt idx="296">
                  <c:v>2.33</c:v>
                </c:pt>
                <c:pt idx="297">
                  <c:v>2.2699999999999996</c:v>
                </c:pt>
                <c:pt idx="298">
                  <c:v>2.2800000000000002</c:v>
                </c:pt>
                <c:pt idx="299">
                  <c:v>2.2200000000000002</c:v>
                </c:pt>
                <c:pt idx="300">
                  <c:v>2.2099999999999995</c:v>
                </c:pt>
                <c:pt idx="301">
                  <c:v>2.2500000000000004</c:v>
                </c:pt>
                <c:pt idx="302">
                  <c:v>2.2499999999999996</c:v>
                </c:pt>
                <c:pt idx="303">
                  <c:v>2.19</c:v>
                </c:pt>
                <c:pt idx="304">
                  <c:v>2.19</c:v>
                </c:pt>
                <c:pt idx="305">
                  <c:v>2.19</c:v>
                </c:pt>
                <c:pt idx="306">
                  <c:v>2.23</c:v>
                </c:pt>
                <c:pt idx="307">
                  <c:v>2.2600000000000002</c:v>
                </c:pt>
                <c:pt idx="308">
                  <c:v>2.2199999999999998</c:v>
                </c:pt>
                <c:pt idx="309">
                  <c:v>2.1499999999999995</c:v>
                </c:pt>
                <c:pt idx="310">
                  <c:v>2.2000000000000002</c:v>
                </c:pt>
                <c:pt idx="311">
                  <c:v>2.1899999999999995</c:v>
                </c:pt>
                <c:pt idx="312">
                  <c:v>2.2199999999999998</c:v>
                </c:pt>
                <c:pt idx="313">
                  <c:v>2.2099999999999995</c:v>
                </c:pt>
                <c:pt idx="314">
                  <c:v>2.2400000000000002</c:v>
                </c:pt>
                <c:pt idx="315">
                  <c:v>2.2400000000000002</c:v>
                </c:pt>
                <c:pt idx="316">
                  <c:v>2.2000000000000006</c:v>
                </c:pt>
                <c:pt idx="317">
                  <c:v>2.2199999999999998</c:v>
                </c:pt>
                <c:pt idx="318">
                  <c:v>2.21</c:v>
                </c:pt>
                <c:pt idx="319">
                  <c:v>2.19</c:v>
                </c:pt>
                <c:pt idx="320">
                  <c:v>2.2100000000000004</c:v>
                </c:pt>
                <c:pt idx="321">
                  <c:v>2.2000000000000006</c:v>
                </c:pt>
                <c:pt idx="322">
                  <c:v>2.2199999999999998</c:v>
                </c:pt>
                <c:pt idx="323">
                  <c:v>2.1399999999999997</c:v>
                </c:pt>
                <c:pt idx="324">
                  <c:v>2.1000000000000005</c:v>
                </c:pt>
              </c:numCache>
            </c:numRef>
          </c:val>
          <c:smooth val="0"/>
        </c:ser>
        <c:dLbls>
          <c:showLegendKey val="0"/>
          <c:showVal val="0"/>
          <c:showCatName val="0"/>
          <c:showSerName val="0"/>
          <c:showPercent val="0"/>
          <c:showBubbleSize val="0"/>
        </c:dLbls>
        <c:marker val="1"/>
        <c:smooth val="0"/>
        <c:axId val="-414068112"/>
        <c:axId val="-414069744"/>
      </c:lineChart>
      <c:lineChart>
        <c:grouping val="standard"/>
        <c:varyColors val="0"/>
        <c:ser>
          <c:idx val="1"/>
          <c:order val="1"/>
          <c:tx>
            <c:v>Trump</c:v>
          </c:tx>
          <c:spPr>
            <a:ln w="28575" cap="rnd">
              <a:solidFill>
                <a:srgbClr val="FF0000"/>
              </a:solidFill>
              <a:round/>
            </a:ln>
            <a:effectLst/>
          </c:spPr>
          <c:marker>
            <c:symbol val="none"/>
          </c:marker>
          <c:cat>
            <c:numRef>
              <c:f>Yields!$N$202:$N$526</c:f>
              <c:numCache>
                <c:formatCode>m/d/yyyy</c:formatCode>
                <c:ptCount val="325"/>
                <c:pt idx="0">
                  <c:v>37683</c:v>
                </c:pt>
                <c:pt idx="1">
                  <c:v>37684</c:v>
                </c:pt>
                <c:pt idx="2">
                  <c:v>37685</c:v>
                </c:pt>
                <c:pt idx="3">
                  <c:v>37686</c:v>
                </c:pt>
                <c:pt idx="4">
                  <c:v>37687</c:v>
                </c:pt>
                <c:pt idx="5">
                  <c:v>37690</c:v>
                </c:pt>
                <c:pt idx="6">
                  <c:v>37691</c:v>
                </c:pt>
                <c:pt idx="7">
                  <c:v>37692</c:v>
                </c:pt>
                <c:pt idx="8">
                  <c:v>37693</c:v>
                </c:pt>
                <c:pt idx="9">
                  <c:v>37694</c:v>
                </c:pt>
                <c:pt idx="10">
                  <c:v>37697</c:v>
                </c:pt>
                <c:pt idx="11">
                  <c:v>37698</c:v>
                </c:pt>
                <c:pt idx="12">
                  <c:v>37699</c:v>
                </c:pt>
                <c:pt idx="13">
                  <c:v>37700</c:v>
                </c:pt>
                <c:pt idx="14">
                  <c:v>37701</c:v>
                </c:pt>
                <c:pt idx="15">
                  <c:v>37704</c:v>
                </c:pt>
                <c:pt idx="16">
                  <c:v>37705</c:v>
                </c:pt>
                <c:pt idx="17">
                  <c:v>37706</c:v>
                </c:pt>
                <c:pt idx="18">
                  <c:v>37707</c:v>
                </c:pt>
                <c:pt idx="19">
                  <c:v>37708</c:v>
                </c:pt>
                <c:pt idx="20">
                  <c:v>37711</c:v>
                </c:pt>
                <c:pt idx="21">
                  <c:v>37712</c:v>
                </c:pt>
                <c:pt idx="22">
                  <c:v>37713</c:v>
                </c:pt>
                <c:pt idx="23">
                  <c:v>37714</c:v>
                </c:pt>
                <c:pt idx="24">
                  <c:v>37715</c:v>
                </c:pt>
                <c:pt idx="25">
                  <c:v>37718</c:v>
                </c:pt>
                <c:pt idx="26">
                  <c:v>37719</c:v>
                </c:pt>
                <c:pt idx="27">
                  <c:v>37720</c:v>
                </c:pt>
                <c:pt idx="28">
                  <c:v>37721</c:v>
                </c:pt>
                <c:pt idx="29">
                  <c:v>37722</c:v>
                </c:pt>
                <c:pt idx="30">
                  <c:v>37725</c:v>
                </c:pt>
                <c:pt idx="31">
                  <c:v>37726</c:v>
                </c:pt>
                <c:pt idx="32">
                  <c:v>37727</c:v>
                </c:pt>
                <c:pt idx="33">
                  <c:v>37728</c:v>
                </c:pt>
                <c:pt idx="34">
                  <c:v>37729</c:v>
                </c:pt>
                <c:pt idx="35">
                  <c:v>37732</c:v>
                </c:pt>
                <c:pt idx="36">
                  <c:v>37733</c:v>
                </c:pt>
                <c:pt idx="37">
                  <c:v>37734</c:v>
                </c:pt>
                <c:pt idx="38">
                  <c:v>37735</c:v>
                </c:pt>
                <c:pt idx="39">
                  <c:v>37736</c:v>
                </c:pt>
                <c:pt idx="40">
                  <c:v>37739</c:v>
                </c:pt>
                <c:pt idx="41">
                  <c:v>37740</c:v>
                </c:pt>
                <c:pt idx="42">
                  <c:v>37741</c:v>
                </c:pt>
                <c:pt idx="43">
                  <c:v>37742</c:v>
                </c:pt>
                <c:pt idx="44">
                  <c:v>37743</c:v>
                </c:pt>
                <c:pt idx="45">
                  <c:v>37746</c:v>
                </c:pt>
                <c:pt idx="46">
                  <c:v>37747</c:v>
                </c:pt>
                <c:pt idx="47">
                  <c:v>37748</c:v>
                </c:pt>
                <c:pt idx="48">
                  <c:v>37749</c:v>
                </c:pt>
                <c:pt idx="49">
                  <c:v>37750</c:v>
                </c:pt>
                <c:pt idx="50">
                  <c:v>37753</c:v>
                </c:pt>
                <c:pt idx="51">
                  <c:v>37754</c:v>
                </c:pt>
                <c:pt idx="52">
                  <c:v>37755</c:v>
                </c:pt>
                <c:pt idx="53">
                  <c:v>37756</c:v>
                </c:pt>
                <c:pt idx="54">
                  <c:v>37757</c:v>
                </c:pt>
                <c:pt idx="55">
                  <c:v>37760</c:v>
                </c:pt>
                <c:pt idx="56">
                  <c:v>37761</c:v>
                </c:pt>
                <c:pt idx="57">
                  <c:v>37762</c:v>
                </c:pt>
                <c:pt idx="58">
                  <c:v>37763</c:v>
                </c:pt>
                <c:pt idx="59">
                  <c:v>37764</c:v>
                </c:pt>
                <c:pt idx="60">
                  <c:v>37767</c:v>
                </c:pt>
                <c:pt idx="61">
                  <c:v>37768</c:v>
                </c:pt>
                <c:pt idx="62">
                  <c:v>37769</c:v>
                </c:pt>
                <c:pt idx="63">
                  <c:v>37770</c:v>
                </c:pt>
                <c:pt idx="64">
                  <c:v>37771</c:v>
                </c:pt>
                <c:pt idx="65">
                  <c:v>37774</c:v>
                </c:pt>
                <c:pt idx="66">
                  <c:v>37775</c:v>
                </c:pt>
                <c:pt idx="67">
                  <c:v>37776</c:v>
                </c:pt>
                <c:pt idx="68">
                  <c:v>37777</c:v>
                </c:pt>
                <c:pt idx="69">
                  <c:v>37778</c:v>
                </c:pt>
                <c:pt idx="70">
                  <c:v>37781</c:v>
                </c:pt>
                <c:pt idx="71">
                  <c:v>37782</c:v>
                </c:pt>
                <c:pt idx="72">
                  <c:v>37783</c:v>
                </c:pt>
                <c:pt idx="73">
                  <c:v>37784</c:v>
                </c:pt>
                <c:pt idx="74">
                  <c:v>37785</c:v>
                </c:pt>
                <c:pt idx="75">
                  <c:v>37788</c:v>
                </c:pt>
                <c:pt idx="76">
                  <c:v>37789</c:v>
                </c:pt>
                <c:pt idx="77">
                  <c:v>37790</c:v>
                </c:pt>
                <c:pt idx="78">
                  <c:v>37791</c:v>
                </c:pt>
                <c:pt idx="79">
                  <c:v>37792</c:v>
                </c:pt>
                <c:pt idx="80">
                  <c:v>37795</c:v>
                </c:pt>
                <c:pt idx="81">
                  <c:v>37796</c:v>
                </c:pt>
                <c:pt idx="82">
                  <c:v>37797</c:v>
                </c:pt>
                <c:pt idx="83">
                  <c:v>37798</c:v>
                </c:pt>
                <c:pt idx="84">
                  <c:v>37799</c:v>
                </c:pt>
                <c:pt idx="85">
                  <c:v>37802</c:v>
                </c:pt>
                <c:pt idx="86">
                  <c:v>37803</c:v>
                </c:pt>
                <c:pt idx="87">
                  <c:v>37804</c:v>
                </c:pt>
                <c:pt idx="88">
                  <c:v>37805</c:v>
                </c:pt>
                <c:pt idx="89">
                  <c:v>37806</c:v>
                </c:pt>
                <c:pt idx="90">
                  <c:v>37809</c:v>
                </c:pt>
                <c:pt idx="91">
                  <c:v>37810</c:v>
                </c:pt>
                <c:pt idx="92">
                  <c:v>37811</c:v>
                </c:pt>
                <c:pt idx="93">
                  <c:v>37812</c:v>
                </c:pt>
                <c:pt idx="94">
                  <c:v>37813</c:v>
                </c:pt>
                <c:pt idx="95">
                  <c:v>37816</c:v>
                </c:pt>
                <c:pt idx="96">
                  <c:v>37817</c:v>
                </c:pt>
                <c:pt idx="97">
                  <c:v>37818</c:v>
                </c:pt>
                <c:pt idx="98">
                  <c:v>37819</c:v>
                </c:pt>
                <c:pt idx="99">
                  <c:v>37820</c:v>
                </c:pt>
                <c:pt idx="100">
                  <c:v>37823</c:v>
                </c:pt>
                <c:pt idx="101">
                  <c:v>37824</c:v>
                </c:pt>
                <c:pt idx="102">
                  <c:v>37825</c:v>
                </c:pt>
                <c:pt idx="103">
                  <c:v>37826</c:v>
                </c:pt>
                <c:pt idx="104">
                  <c:v>37827</c:v>
                </c:pt>
                <c:pt idx="105">
                  <c:v>37830</c:v>
                </c:pt>
                <c:pt idx="106">
                  <c:v>37831</c:v>
                </c:pt>
                <c:pt idx="107">
                  <c:v>37832</c:v>
                </c:pt>
                <c:pt idx="108">
                  <c:v>37833</c:v>
                </c:pt>
                <c:pt idx="109">
                  <c:v>37834</c:v>
                </c:pt>
                <c:pt idx="110">
                  <c:v>37837</c:v>
                </c:pt>
                <c:pt idx="111">
                  <c:v>37838</c:v>
                </c:pt>
                <c:pt idx="112">
                  <c:v>37839</c:v>
                </c:pt>
                <c:pt idx="113">
                  <c:v>37840</c:v>
                </c:pt>
                <c:pt idx="114">
                  <c:v>37841</c:v>
                </c:pt>
                <c:pt idx="115">
                  <c:v>37844</c:v>
                </c:pt>
                <c:pt idx="116">
                  <c:v>37845</c:v>
                </c:pt>
                <c:pt idx="117">
                  <c:v>37846</c:v>
                </c:pt>
                <c:pt idx="118">
                  <c:v>37847</c:v>
                </c:pt>
                <c:pt idx="119">
                  <c:v>37848</c:v>
                </c:pt>
                <c:pt idx="120">
                  <c:v>37851</c:v>
                </c:pt>
                <c:pt idx="121">
                  <c:v>37852</c:v>
                </c:pt>
                <c:pt idx="122">
                  <c:v>37853</c:v>
                </c:pt>
                <c:pt idx="123">
                  <c:v>37854</c:v>
                </c:pt>
                <c:pt idx="124">
                  <c:v>37855</c:v>
                </c:pt>
                <c:pt idx="125">
                  <c:v>37858</c:v>
                </c:pt>
                <c:pt idx="126">
                  <c:v>37859</c:v>
                </c:pt>
                <c:pt idx="127">
                  <c:v>37860</c:v>
                </c:pt>
                <c:pt idx="128">
                  <c:v>37861</c:v>
                </c:pt>
                <c:pt idx="129">
                  <c:v>37862</c:v>
                </c:pt>
                <c:pt idx="130">
                  <c:v>37865</c:v>
                </c:pt>
                <c:pt idx="131">
                  <c:v>37866</c:v>
                </c:pt>
                <c:pt idx="132">
                  <c:v>37867</c:v>
                </c:pt>
                <c:pt idx="133">
                  <c:v>37868</c:v>
                </c:pt>
                <c:pt idx="134">
                  <c:v>37869</c:v>
                </c:pt>
                <c:pt idx="135">
                  <c:v>37872</c:v>
                </c:pt>
                <c:pt idx="136">
                  <c:v>37873</c:v>
                </c:pt>
                <c:pt idx="137">
                  <c:v>37874</c:v>
                </c:pt>
                <c:pt idx="138">
                  <c:v>37875</c:v>
                </c:pt>
                <c:pt idx="139">
                  <c:v>37876</c:v>
                </c:pt>
                <c:pt idx="140">
                  <c:v>37879</c:v>
                </c:pt>
                <c:pt idx="141">
                  <c:v>37880</c:v>
                </c:pt>
                <c:pt idx="142">
                  <c:v>37881</c:v>
                </c:pt>
                <c:pt idx="143">
                  <c:v>37882</c:v>
                </c:pt>
                <c:pt idx="144">
                  <c:v>37883</c:v>
                </c:pt>
                <c:pt idx="145">
                  <c:v>37886</c:v>
                </c:pt>
                <c:pt idx="146">
                  <c:v>37887</c:v>
                </c:pt>
                <c:pt idx="147">
                  <c:v>37888</c:v>
                </c:pt>
                <c:pt idx="148">
                  <c:v>37889</c:v>
                </c:pt>
                <c:pt idx="149">
                  <c:v>37890</c:v>
                </c:pt>
                <c:pt idx="150">
                  <c:v>37893</c:v>
                </c:pt>
                <c:pt idx="151">
                  <c:v>37894</c:v>
                </c:pt>
                <c:pt idx="152">
                  <c:v>37895</c:v>
                </c:pt>
                <c:pt idx="153">
                  <c:v>37896</c:v>
                </c:pt>
                <c:pt idx="154">
                  <c:v>37897</c:v>
                </c:pt>
                <c:pt idx="155">
                  <c:v>37900</c:v>
                </c:pt>
                <c:pt idx="156">
                  <c:v>37901</c:v>
                </c:pt>
                <c:pt idx="157">
                  <c:v>37902</c:v>
                </c:pt>
                <c:pt idx="158">
                  <c:v>37903</c:v>
                </c:pt>
                <c:pt idx="159">
                  <c:v>37904</c:v>
                </c:pt>
                <c:pt idx="160">
                  <c:v>37907</c:v>
                </c:pt>
                <c:pt idx="161">
                  <c:v>37908</c:v>
                </c:pt>
                <c:pt idx="162">
                  <c:v>37909</c:v>
                </c:pt>
                <c:pt idx="163">
                  <c:v>37910</c:v>
                </c:pt>
                <c:pt idx="164">
                  <c:v>37911</c:v>
                </c:pt>
                <c:pt idx="165">
                  <c:v>37914</c:v>
                </c:pt>
                <c:pt idx="166">
                  <c:v>37915</c:v>
                </c:pt>
                <c:pt idx="167">
                  <c:v>37916</c:v>
                </c:pt>
                <c:pt idx="168">
                  <c:v>37917</c:v>
                </c:pt>
                <c:pt idx="169">
                  <c:v>37918</c:v>
                </c:pt>
                <c:pt idx="170">
                  <c:v>37921</c:v>
                </c:pt>
                <c:pt idx="171">
                  <c:v>37922</c:v>
                </c:pt>
                <c:pt idx="172">
                  <c:v>37923</c:v>
                </c:pt>
                <c:pt idx="173">
                  <c:v>37924</c:v>
                </c:pt>
                <c:pt idx="174">
                  <c:v>37925</c:v>
                </c:pt>
                <c:pt idx="175">
                  <c:v>37928</c:v>
                </c:pt>
                <c:pt idx="176">
                  <c:v>37929</c:v>
                </c:pt>
                <c:pt idx="177">
                  <c:v>37930</c:v>
                </c:pt>
                <c:pt idx="178">
                  <c:v>37931</c:v>
                </c:pt>
                <c:pt idx="179">
                  <c:v>37932</c:v>
                </c:pt>
                <c:pt idx="180">
                  <c:v>37935</c:v>
                </c:pt>
                <c:pt idx="181">
                  <c:v>37936</c:v>
                </c:pt>
                <c:pt idx="182">
                  <c:v>37937</c:v>
                </c:pt>
                <c:pt idx="183">
                  <c:v>37938</c:v>
                </c:pt>
                <c:pt idx="184">
                  <c:v>37939</c:v>
                </c:pt>
                <c:pt idx="185">
                  <c:v>37942</c:v>
                </c:pt>
                <c:pt idx="186">
                  <c:v>37943</c:v>
                </c:pt>
                <c:pt idx="187">
                  <c:v>37944</c:v>
                </c:pt>
                <c:pt idx="188">
                  <c:v>37945</c:v>
                </c:pt>
                <c:pt idx="189">
                  <c:v>37946</c:v>
                </c:pt>
                <c:pt idx="190">
                  <c:v>37949</c:v>
                </c:pt>
                <c:pt idx="191">
                  <c:v>37950</c:v>
                </c:pt>
                <c:pt idx="192">
                  <c:v>37951</c:v>
                </c:pt>
                <c:pt idx="193">
                  <c:v>37952</c:v>
                </c:pt>
                <c:pt idx="194">
                  <c:v>37953</c:v>
                </c:pt>
                <c:pt idx="195">
                  <c:v>37956</c:v>
                </c:pt>
                <c:pt idx="196">
                  <c:v>37957</c:v>
                </c:pt>
                <c:pt idx="197">
                  <c:v>37958</c:v>
                </c:pt>
                <c:pt idx="198">
                  <c:v>37959</c:v>
                </c:pt>
                <c:pt idx="199">
                  <c:v>37960</c:v>
                </c:pt>
                <c:pt idx="200">
                  <c:v>37963</c:v>
                </c:pt>
                <c:pt idx="201">
                  <c:v>37964</c:v>
                </c:pt>
                <c:pt idx="202">
                  <c:v>37965</c:v>
                </c:pt>
                <c:pt idx="203">
                  <c:v>37966</c:v>
                </c:pt>
                <c:pt idx="204">
                  <c:v>37967</c:v>
                </c:pt>
                <c:pt idx="205">
                  <c:v>37970</c:v>
                </c:pt>
                <c:pt idx="206">
                  <c:v>37971</c:v>
                </c:pt>
                <c:pt idx="207">
                  <c:v>37972</c:v>
                </c:pt>
                <c:pt idx="208">
                  <c:v>37973</c:v>
                </c:pt>
                <c:pt idx="209">
                  <c:v>37974</c:v>
                </c:pt>
                <c:pt idx="210">
                  <c:v>37977</c:v>
                </c:pt>
                <c:pt idx="211">
                  <c:v>37978</c:v>
                </c:pt>
                <c:pt idx="212">
                  <c:v>37979</c:v>
                </c:pt>
                <c:pt idx="213">
                  <c:v>37980</c:v>
                </c:pt>
                <c:pt idx="214">
                  <c:v>37981</c:v>
                </c:pt>
                <c:pt idx="215">
                  <c:v>37984</c:v>
                </c:pt>
                <c:pt idx="216">
                  <c:v>37985</c:v>
                </c:pt>
                <c:pt idx="217">
                  <c:v>37986</c:v>
                </c:pt>
                <c:pt idx="218">
                  <c:v>37987</c:v>
                </c:pt>
                <c:pt idx="219">
                  <c:v>37988</c:v>
                </c:pt>
                <c:pt idx="220">
                  <c:v>37991</c:v>
                </c:pt>
                <c:pt idx="221">
                  <c:v>37992</c:v>
                </c:pt>
                <c:pt idx="222">
                  <c:v>37993</c:v>
                </c:pt>
                <c:pt idx="223">
                  <c:v>37994</c:v>
                </c:pt>
                <c:pt idx="224">
                  <c:v>37995</c:v>
                </c:pt>
                <c:pt idx="225">
                  <c:v>37998</c:v>
                </c:pt>
                <c:pt idx="226">
                  <c:v>37999</c:v>
                </c:pt>
                <c:pt idx="227">
                  <c:v>38000</c:v>
                </c:pt>
                <c:pt idx="228">
                  <c:v>38001</c:v>
                </c:pt>
                <c:pt idx="229">
                  <c:v>38002</c:v>
                </c:pt>
                <c:pt idx="230">
                  <c:v>38005</c:v>
                </c:pt>
                <c:pt idx="231">
                  <c:v>38006</c:v>
                </c:pt>
                <c:pt idx="232">
                  <c:v>38007</c:v>
                </c:pt>
                <c:pt idx="233">
                  <c:v>38008</c:v>
                </c:pt>
                <c:pt idx="234">
                  <c:v>38009</c:v>
                </c:pt>
                <c:pt idx="235">
                  <c:v>38012</c:v>
                </c:pt>
                <c:pt idx="236">
                  <c:v>38013</c:v>
                </c:pt>
                <c:pt idx="237">
                  <c:v>38014</c:v>
                </c:pt>
                <c:pt idx="238">
                  <c:v>38015</c:v>
                </c:pt>
                <c:pt idx="239">
                  <c:v>38016</c:v>
                </c:pt>
                <c:pt idx="240">
                  <c:v>38019</c:v>
                </c:pt>
                <c:pt idx="241">
                  <c:v>38020</c:v>
                </c:pt>
                <c:pt idx="242">
                  <c:v>38021</c:v>
                </c:pt>
                <c:pt idx="243">
                  <c:v>38022</c:v>
                </c:pt>
                <c:pt idx="244">
                  <c:v>38023</c:v>
                </c:pt>
                <c:pt idx="245">
                  <c:v>38026</c:v>
                </c:pt>
                <c:pt idx="246">
                  <c:v>38027</c:v>
                </c:pt>
                <c:pt idx="247">
                  <c:v>38028</c:v>
                </c:pt>
                <c:pt idx="248">
                  <c:v>38029</c:v>
                </c:pt>
                <c:pt idx="249">
                  <c:v>38030</c:v>
                </c:pt>
                <c:pt idx="250">
                  <c:v>38033</c:v>
                </c:pt>
                <c:pt idx="251">
                  <c:v>38034</c:v>
                </c:pt>
                <c:pt idx="252">
                  <c:v>38035</c:v>
                </c:pt>
                <c:pt idx="253">
                  <c:v>38036</c:v>
                </c:pt>
                <c:pt idx="254">
                  <c:v>38037</c:v>
                </c:pt>
                <c:pt idx="255">
                  <c:v>38040</c:v>
                </c:pt>
                <c:pt idx="256">
                  <c:v>38041</c:v>
                </c:pt>
                <c:pt idx="257">
                  <c:v>38042</c:v>
                </c:pt>
                <c:pt idx="258">
                  <c:v>38043</c:v>
                </c:pt>
                <c:pt idx="259">
                  <c:v>38044</c:v>
                </c:pt>
                <c:pt idx="260">
                  <c:v>38047</c:v>
                </c:pt>
                <c:pt idx="261">
                  <c:v>38048</c:v>
                </c:pt>
                <c:pt idx="262">
                  <c:v>38049</c:v>
                </c:pt>
                <c:pt idx="263">
                  <c:v>38050</c:v>
                </c:pt>
                <c:pt idx="264">
                  <c:v>38051</c:v>
                </c:pt>
                <c:pt idx="265">
                  <c:v>38054</c:v>
                </c:pt>
                <c:pt idx="266">
                  <c:v>38055</c:v>
                </c:pt>
                <c:pt idx="267">
                  <c:v>38056</c:v>
                </c:pt>
                <c:pt idx="268">
                  <c:v>38057</c:v>
                </c:pt>
                <c:pt idx="269">
                  <c:v>38058</c:v>
                </c:pt>
                <c:pt idx="270">
                  <c:v>38061</c:v>
                </c:pt>
                <c:pt idx="271">
                  <c:v>38062</c:v>
                </c:pt>
                <c:pt idx="272">
                  <c:v>38063</c:v>
                </c:pt>
                <c:pt idx="273">
                  <c:v>38064</c:v>
                </c:pt>
                <c:pt idx="274">
                  <c:v>38065</c:v>
                </c:pt>
                <c:pt idx="275">
                  <c:v>38068</c:v>
                </c:pt>
                <c:pt idx="276">
                  <c:v>38069</c:v>
                </c:pt>
                <c:pt idx="277">
                  <c:v>38070</c:v>
                </c:pt>
                <c:pt idx="278">
                  <c:v>38071</c:v>
                </c:pt>
                <c:pt idx="279">
                  <c:v>38072</c:v>
                </c:pt>
                <c:pt idx="280">
                  <c:v>38075</c:v>
                </c:pt>
                <c:pt idx="281">
                  <c:v>38076</c:v>
                </c:pt>
                <c:pt idx="282">
                  <c:v>38077</c:v>
                </c:pt>
                <c:pt idx="283">
                  <c:v>38078</c:v>
                </c:pt>
                <c:pt idx="284">
                  <c:v>38079</c:v>
                </c:pt>
                <c:pt idx="285">
                  <c:v>38082</c:v>
                </c:pt>
                <c:pt idx="286">
                  <c:v>38083</c:v>
                </c:pt>
                <c:pt idx="287">
                  <c:v>38084</c:v>
                </c:pt>
                <c:pt idx="288">
                  <c:v>38085</c:v>
                </c:pt>
                <c:pt idx="289">
                  <c:v>38086</c:v>
                </c:pt>
                <c:pt idx="290">
                  <c:v>38089</c:v>
                </c:pt>
                <c:pt idx="291">
                  <c:v>38090</c:v>
                </c:pt>
                <c:pt idx="292">
                  <c:v>38091</c:v>
                </c:pt>
                <c:pt idx="293">
                  <c:v>38092</c:v>
                </c:pt>
                <c:pt idx="294">
                  <c:v>38093</c:v>
                </c:pt>
                <c:pt idx="295">
                  <c:v>38096</c:v>
                </c:pt>
                <c:pt idx="296">
                  <c:v>38097</c:v>
                </c:pt>
                <c:pt idx="297">
                  <c:v>38098</c:v>
                </c:pt>
                <c:pt idx="298">
                  <c:v>38099</c:v>
                </c:pt>
                <c:pt idx="299">
                  <c:v>38100</c:v>
                </c:pt>
                <c:pt idx="300">
                  <c:v>38103</c:v>
                </c:pt>
                <c:pt idx="301">
                  <c:v>38104</c:v>
                </c:pt>
                <c:pt idx="302">
                  <c:v>38105</c:v>
                </c:pt>
                <c:pt idx="303">
                  <c:v>38106</c:v>
                </c:pt>
                <c:pt idx="304">
                  <c:v>38107</c:v>
                </c:pt>
                <c:pt idx="305">
                  <c:v>38110</c:v>
                </c:pt>
                <c:pt idx="306">
                  <c:v>38111</c:v>
                </c:pt>
                <c:pt idx="307">
                  <c:v>38112</c:v>
                </c:pt>
                <c:pt idx="308">
                  <c:v>38113</c:v>
                </c:pt>
                <c:pt idx="309">
                  <c:v>38114</c:v>
                </c:pt>
                <c:pt idx="310">
                  <c:v>38117</c:v>
                </c:pt>
                <c:pt idx="311">
                  <c:v>38118</c:v>
                </c:pt>
                <c:pt idx="312">
                  <c:v>38119</c:v>
                </c:pt>
                <c:pt idx="313">
                  <c:v>38120</c:v>
                </c:pt>
                <c:pt idx="314">
                  <c:v>38121</c:v>
                </c:pt>
                <c:pt idx="315">
                  <c:v>38124</c:v>
                </c:pt>
                <c:pt idx="316">
                  <c:v>38125</c:v>
                </c:pt>
                <c:pt idx="317">
                  <c:v>38126</c:v>
                </c:pt>
                <c:pt idx="318">
                  <c:v>38127</c:v>
                </c:pt>
                <c:pt idx="319">
                  <c:v>38128</c:v>
                </c:pt>
                <c:pt idx="320">
                  <c:v>38131</c:v>
                </c:pt>
                <c:pt idx="321">
                  <c:v>38132</c:v>
                </c:pt>
                <c:pt idx="322">
                  <c:v>38133</c:v>
                </c:pt>
                <c:pt idx="323">
                  <c:v>38134</c:v>
                </c:pt>
                <c:pt idx="324">
                  <c:v>38135</c:v>
                </c:pt>
              </c:numCache>
            </c:numRef>
          </c:cat>
          <c:val>
            <c:numRef>
              <c:f>Yields!$Q$202:$Q$526</c:f>
              <c:numCache>
                <c:formatCode>General</c:formatCode>
                <c:ptCount val="325"/>
                <c:pt idx="0">
                  <c:v>0.82959999999999989</c:v>
                </c:pt>
                <c:pt idx="1">
                  <c:v>0.86040000000000028</c:v>
                </c:pt>
                <c:pt idx="2">
                  <c:v>0.85579999999999989</c:v>
                </c:pt>
                <c:pt idx="3">
                  <c:v>0.85050000000000003</c:v>
                </c:pt>
                <c:pt idx="4">
                  <c:v>0.8548</c:v>
                </c:pt>
                <c:pt idx="5">
                  <c:v>0.85339999999999994</c:v>
                </c:pt>
                <c:pt idx="6">
                  <c:v>0.85960000000000014</c:v>
                </c:pt>
                <c:pt idx="7">
                  <c:v>0.83969999999999989</c:v>
                </c:pt>
                <c:pt idx="8">
                  <c:v>0.85780000000000012</c:v>
                </c:pt>
                <c:pt idx="9">
                  <c:v>0.83460000000000023</c:v>
                </c:pt>
                <c:pt idx="10">
                  <c:v>0.83760000000000012</c:v>
                </c:pt>
                <c:pt idx="11">
                  <c:v>0.81879999999999997</c:v>
                </c:pt>
                <c:pt idx="12">
                  <c:v>0.77770000000000028</c:v>
                </c:pt>
                <c:pt idx="13">
                  <c:v>0.77029999999999976</c:v>
                </c:pt>
                <c:pt idx="14">
                  <c:v>0.75710000000000011</c:v>
                </c:pt>
                <c:pt idx="15">
                  <c:v>0.77989999999999982</c:v>
                </c:pt>
                <c:pt idx="16">
                  <c:v>0.76170000000000027</c:v>
                </c:pt>
                <c:pt idx="17">
                  <c:v>0.80540000000000012</c:v>
                </c:pt>
                <c:pt idx="18">
                  <c:v>0.80010000000000003</c:v>
                </c:pt>
                <c:pt idx="19">
                  <c:v>0.83800000000000008</c:v>
                </c:pt>
                <c:pt idx="20">
                  <c:v>0.83609999999999984</c:v>
                </c:pt>
                <c:pt idx="21">
                  <c:v>0.82219999999999982</c:v>
                </c:pt>
                <c:pt idx="22">
                  <c:v>0.82850000000000001</c:v>
                </c:pt>
                <c:pt idx="23">
                  <c:v>0.80559999999999987</c:v>
                </c:pt>
                <c:pt idx="24">
                  <c:v>0.78419999999999979</c:v>
                </c:pt>
                <c:pt idx="25">
                  <c:v>0.74720000000000031</c:v>
                </c:pt>
                <c:pt idx="26">
                  <c:v>0.72219999999999995</c:v>
                </c:pt>
                <c:pt idx="27">
                  <c:v>0.72349999999999981</c:v>
                </c:pt>
                <c:pt idx="28">
                  <c:v>0.69989999999999997</c:v>
                </c:pt>
                <c:pt idx="29">
                  <c:v>0.6843999999999999</c:v>
                </c:pt>
                <c:pt idx="30">
                  <c:v>0.68850000000000011</c:v>
                </c:pt>
                <c:pt idx="31">
                  <c:v>0.70000000000000018</c:v>
                </c:pt>
                <c:pt idx="32">
                  <c:v>0.72260000000000013</c:v>
                </c:pt>
                <c:pt idx="33">
                  <c:v>0.71320000000000006</c:v>
                </c:pt>
                <c:pt idx="34">
                  <c:v>0.69660000000000011</c:v>
                </c:pt>
                <c:pt idx="35">
                  <c:v>0.65029999999999988</c:v>
                </c:pt>
                <c:pt idx="36">
                  <c:v>0.65290000000000004</c:v>
                </c:pt>
                <c:pt idx="37">
                  <c:v>0.6258999999999999</c:v>
                </c:pt>
                <c:pt idx="38">
                  <c:v>0.61700000000000021</c:v>
                </c:pt>
                <c:pt idx="39">
                  <c:v>0.59039999999999981</c:v>
                </c:pt>
                <c:pt idx="40">
                  <c:v>0.59529999999999994</c:v>
                </c:pt>
                <c:pt idx="41">
                  <c:v>0.59529999999999994</c:v>
                </c:pt>
                <c:pt idx="42">
                  <c:v>0.6025999999999998</c:v>
                </c:pt>
                <c:pt idx="43">
                  <c:v>0.58599999999999985</c:v>
                </c:pt>
                <c:pt idx="44">
                  <c:v>0.58250000000000002</c:v>
                </c:pt>
                <c:pt idx="45">
                  <c:v>0.61370000000000013</c:v>
                </c:pt>
                <c:pt idx="46">
                  <c:v>0.629</c:v>
                </c:pt>
                <c:pt idx="47">
                  <c:v>0.58979999999999988</c:v>
                </c:pt>
                <c:pt idx="48">
                  <c:v>0.57040000000000002</c:v>
                </c:pt>
                <c:pt idx="49">
                  <c:v>0.5262</c:v>
                </c:pt>
                <c:pt idx="50">
                  <c:v>0.53580000000000005</c:v>
                </c:pt>
                <c:pt idx="51">
                  <c:v>0.56820000000000004</c:v>
                </c:pt>
                <c:pt idx="52">
                  <c:v>0.5803999999999998</c:v>
                </c:pt>
                <c:pt idx="53">
                  <c:v>0.56040000000000001</c:v>
                </c:pt>
                <c:pt idx="54">
                  <c:v>0.58460000000000023</c:v>
                </c:pt>
                <c:pt idx="55">
                  <c:v>0.56890000000000018</c:v>
                </c:pt>
                <c:pt idx="56">
                  <c:v>0.53670000000000018</c:v>
                </c:pt>
                <c:pt idx="57">
                  <c:v>0.51879999999999971</c:v>
                </c:pt>
                <c:pt idx="58">
                  <c:v>0.56169999999999987</c:v>
                </c:pt>
                <c:pt idx="59">
                  <c:v>0.60620000000000007</c:v>
                </c:pt>
                <c:pt idx="60">
                  <c:v>0.64560000000000017</c:v>
                </c:pt>
                <c:pt idx="61">
                  <c:v>0.6008</c:v>
                </c:pt>
                <c:pt idx="62">
                  <c:v>0.59240000000000004</c:v>
                </c:pt>
                <c:pt idx="63">
                  <c:v>0.59240000000000004</c:v>
                </c:pt>
                <c:pt idx="64">
                  <c:v>0.56319999999999992</c:v>
                </c:pt>
                <c:pt idx="65">
                  <c:v>0.52939999999999987</c:v>
                </c:pt>
                <c:pt idx="66">
                  <c:v>0.52300000000000013</c:v>
                </c:pt>
                <c:pt idx="67">
                  <c:v>0.52619999999999978</c:v>
                </c:pt>
                <c:pt idx="68">
                  <c:v>0.52619999999999978</c:v>
                </c:pt>
                <c:pt idx="69">
                  <c:v>0.54279999999999995</c:v>
                </c:pt>
                <c:pt idx="70">
                  <c:v>0.50579999999999981</c:v>
                </c:pt>
                <c:pt idx="71">
                  <c:v>0.50090000000000012</c:v>
                </c:pt>
                <c:pt idx="72">
                  <c:v>0.51140000000000008</c:v>
                </c:pt>
                <c:pt idx="73">
                  <c:v>0.52190000000000025</c:v>
                </c:pt>
                <c:pt idx="74">
                  <c:v>0.58620000000000005</c:v>
                </c:pt>
                <c:pt idx="75">
                  <c:v>0.57759999999999989</c:v>
                </c:pt>
                <c:pt idx="76">
                  <c:v>0.56879999999999997</c:v>
                </c:pt>
                <c:pt idx="77">
                  <c:v>0.54129999999999967</c:v>
                </c:pt>
                <c:pt idx="78">
                  <c:v>0.54129999999999967</c:v>
                </c:pt>
                <c:pt idx="79">
                  <c:v>0.52829999999999977</c:v>
                </c:pt>
                <c:pt idx="80">
                  <c:v>0.52740000000000009</c:v>
                </c:pt>
                <c:pt idx="81">
                  <c:v>0.56859999999999999</c:v>
                </c:pt>
                <c:pt idx="82">
                  <c:v>0.58630000000000004</c:v>
                </c:pt>
                <c:pt idx="83">
                  <c:v>0.59189999999999987</c:v>
                </c:pt>
                <c:pt idx="84">
                  <c:v>0.57269999999999976</c:v>
                </c:pt>
                <c:pt idx="85">
                  <c:v>0.57779999999999987</c:v>
                </c:pt>
                <c:pt idx="86">
                  <c:v>0.54039999999999999</c:v>
                </c:pt>
                <c:pt idx="87">
                  <c:v>0.53819999999999979</c:v>
                </c:pt>
                <c:pt idx="88">
                  <c:v>0.5737000000000001</c:v>
                </c:pt>
                <c:pt idx="89">
                  <c:v>0.60180000000000033</c:v>
                </c:pt>
                <c:pt idx="90">
                  <c:v>0.57509999999999994</c:v>
                </c:pt>
                <c:pt idx="91">
                  <c:v>0.6171000000000002</c:v>
                </c:pt>
                <c:pt idx="92">
                  <c:v>0.69589999999999996</c:v>
                </c:pt>
                <c:pt idx="93">
                  <c:v>0.71139999999999981</c:v>
                </c:pt>
                <c:pt idx="94">
                  <c:v>0.68589999999999973</c:v>
                </c:pt>
                <c:pt idx="95">
                  <c:v>0.70920000000000005</c:v>
                </c:pt>
                <c:pt idx="96">
                  <c:v>0.72259999999999991</c:v>
                </c:pt>
                <c:pt idx="97">
                  <c:v>0.76929999999999987</c:v>
                </c:pt>
                <c:pt idx="98">
                  <c:v>0.78560000000000008</c:v>
                </c:pt>
                <c:pt idx="99">
                  <c:v>0.73599999999999977</c:v>
                </c:pt>
                <c:pt idx="100">
                  <c:v>0.73899999999999988</c:v>
                </c:pt>
                <c:pt idx="101">
                  <c:v>0.71240000000000014</c:v>
                </c:pt>
                <c:pt idx="102">
                  <c:v>0.68409999999999993</c:v>
                </c:pt>
                <c:pt idx="103">
                  <c:v>0.68409999999999993</c:v>
                </c:pt>
                <c:pt idx="104">
                  <c:v>0.66620000000000035</c:v>
                </c:pt>
                <c:pt idx="105">
                  <c:v>0.67689999999999984</c:v>
                </c:pt>
                <c:pt idx="106">
                  <c:v>0.66199999999999992</c:v>
                </c:pt>
                <c:pt idx="107">
                  <c:v>0.63070000000000004</c:v>
                </c:pt>
                <c:pt idx="108">
                  <c:v>0.62559999999999993</c:v>
                </c:pt>
                <c:pt idx="109">
                  <c:v>0.64100000000000001</c:v>
                </c:pt>
                <c:pt idx="110">
                  <c:v>0.61390000000000011</c:v>
                </c:pt>
                <c:pt idx="111">
                  <c:v>0.6030000000000002</c:v>
                </c:pt>
                <c:pt idx="112">
                  <c:v>0.62760000000000016</c:v>
                </c:pt>
                <c:pt idx="113">
                  <c:v>0.63680000000000003</c:v>
                </c:pt>
                <c:pt idx="114">
                  <c:v>0.62630000000000008</c:v>
                </c:pt>
                <c:pt idx="115">
                  <c:v>0.63150000000000039</c:v>
                </c:pt>
                <c:pt idx="116">
                  <c:v>0.62219999999999986</c:v>
                </c:pt>
                <c:pt idx="117">
                  <c:v>0.62259999999999982</c:v>
                </c:pt>
                <c:pt idx="118">
                  <c:v>0.60340000000000016</c:v>
                </c:pt>
                <c:pt idx="119">
                  <c:v>0.58939999999999992</c:v>
                </c:pt>
                <c:pt idx="120">
                  <c:v>0.5607000000000002</c:v>
                </c:pt>
                <c:pt idx="121">
                  <c:v>0.54249999999999998</c:v>
                </c:pt>
                <c:pt idx="122">
                  <c:v>0.55610000000000026</c:v>
                </c:pt>
                <c:pt idx="123">
                  <c:v>0.55620000000000003</c:v>
                </c:pt>
                <c:pt idx="124">
                  <c:v>0.54219999999999979</c:v>
                </c:pt>
                <c:pt idx="125">
                  <c:v>0.59410000000000007</c:v>
                </c:pt>
                <c:pt idx="126">
                  <c:v>0.54830000000000023</c:v>
                </c:pt>
                <c:pt idx="127">
                  <c:v>0.57100000000000017</c:v>
                </c:pt>
                <c:pt idx="128">
                  <c:v>0.54899999999999993</c:v>
                </c:pt>
                <c:pt idx="129">
                  <c:v>0.52090000000000014</c:v>
                </c:pt>
                <c:pt idx="130">
                  <c:v>0.4899</c:v>
                </c:pt>
                <c:pt idx="131">
                  <c:v>0.47619999999999996</c:v>
                </c:pt>
                <c:pt idx="132">
                  <c:v>0.47619999999999996</c:v>
                </c:pt>
                <c:pt idx="133">
                  <c:v>0.48850000000000016</c:v>
                </c:pt>
                <c:pt idx="134">
                  <c:v>0.51140000000000008</c:v>
                </c:pt>
                <c:pt idx="135">
                  <c:v>0.50599999999999978</c:v>
                </c:pt>
                <c:pt idx="136">
                  <c:v>0.52410000000000023</c:v>
                </c:pt>
                <c:pt idx="137">
                  <c:v>0.52300000000000013</c:v>
                </c:pt>
                <c:pt idx="138">
                  <c:v>0.51080000000000014</c:v>
                </c:pt>
                <c:pt idx="139">
                  <c:v>0.48729999999999984</c:v>
                </c:pt>
                <c:pt idx="140">
                  <c:v>0.46809999999999974</c:v>
                </c:pt>
                <c:pt idx="141">
                  <c:v>0.48729999999999984</c:v>
                </c:pt>
                <c:pt idx="142">
                  <c:v>0.4577</c:v>
                </c:pt>
              </c:numCache>
            </c:numRef>
          </c:val>
          <c:smooth val="0"/>
        </c:ser>
        <c:ser>
          <c:idx val="2"/>
          <c:order val="2"/>
          <c:tx>
            <c:v>x</c:v>
          </c:tx>
          <c:spPr>
            <a:ln w="28575" cap="rnd">
              <a:solidFill>
                <a:sysClr val="windowText" lastClr="000000"/>
              </a:solidFill>
              <a:round/>
            </a:ln>
            <a:effectLst/>
          </c:spPr>
          <c:marker>
            <c:symbol val="none"/>
          </c:marker>
          <c:cat>
            <c:numRef>
              <c:f>Yields!$N$202:$N$526</c:f>
              <c:numCache>
                <c:formatCode>m/d/yyyy</c:formatCode>
                <c:ptCount val="325"/>
                <c:pt idx="0">
                  <c:v>37683</c:v>
                </c:pt>
                <c:pt idx="1">
                  <c:v>37684</c:v>
                </c:pt>
                <c:pt idx="2">
                  <c:v>37685</c:v>
                </c:pt>
                <c:pt idx="3">
                  <c:v>37686</c:v>
                </c:pt>
                <c:pt idx="4">
                  <c:v>37687</c:v>
                </c:pt>
                <c:pt idx="5">
                  <c:v>37690</c:v>
                </c:pt>
                <c:pt idx="6">
                  <c:v>37691</c:v>
                </c:pt>
                <c:pt idx="7">
                  <c:v>37692</c:v>
                </c:pt>
                <c:pt idx="8">
                  <c:v>37693</c:v>
                </c:pt>
                <c:pt idx="9">
                  <c:v>37694</c:v>
                </c:pt>
                <c:pt idx="10">
                  <c:v>37697</c:v>
                </c:pt>
                <c:pt idx="11">
                  <c:v>37698</c:v>
                </c:pt>
                <c:pt idx="12">
                  <c:v>37699</c:v>
                </c:pt>
                <c:pt idx="13">
                  <c:v>37700</c:v>
                </c:pt>
                <c:pt idx="14">
                  <c:v>37701</c:v>
                </c:pt>
                <c:pt idx="15">
                  <c:v>37704</c:v>
                </c:pt>
                <c:pt idx="16">
                  <c:v>37705</c:v>
                </c:pt>
                <c:pt idx="17">
                  <c:v>37706</c:v>
                </c:pt>
                <c:pt idx="18">
                  <c:v>37707</c:v>
                </c:pt>
                <c:pt idx="19">
                  <c:v>37708</c:v>
                </c:pt>
                <c:pt idx="20">
                  <c:v>37711</c:v>
                </c:pt>
                <c:pt idx="21">
                  <c:v>37712</c:v>
                </c:pt>
                <c:pt idx="22">
                  <c:v>37713</c:v>
                </c:pt>
                <c:pt idx="23">
                  <c:v>37714</c:v>
                </c:pt>
                <c:pt idx="24">
                  <c:v>37715</c:v>
                </c:pt>
                <c:pt idx="25">
                  <c:v>37718</c:v>
                </c:pt>
                <c:pt idx="26">
                  <c:v>37719</c:v>
                </c:pt>
                <c:pt idx="27">
                  <c:v>37720</c:v>
                </c:pt>
                <c:pt idx="28">
                  <c:v>37721</c:v>
                </c:pt>
                <c:pt idx="29">
                  <c:v>37722</c:v>
                </c:pt>
                <c:pt idx="30">
                  <c:v>37725</c:v>
                </c:pt>
                <c:pt idx="31">
                  <c:v>37726</c:v>
                </c:pt>
                <c:pt idx="32">
                  <c:v>37727</c:v>
                </c:pt>
                <c:pt idx="33">
                  <c:v>37728</c:v>
                </c:pt>
                <c:pt idx="34">
                  <c:v>37729</c:v>
                </c:pt>
                <c:pt idx="35">
                  <c:v>37732</c:v>
                </c:pt>
                <c:pt idx="36">
                  <c:v>37733</c:v>
                </c:pt>
                <c:pt idx="37">
                  <c:v>37734</c:v>
                </c:pt>
                <c:pt idx="38">
                  <c:v>37735</c:v>
                </c:pt>
                <c:pt idx="39">
                  <c:v>37736</c:v>
                </c:pt>
                <c:pt idx="40">
                  <c:v>37739</c:v>
                </c:pt>
                <c:pt idx="41">
                  <c:v>37740</c:v>
                </c:pt>
                <c:pt idx="42">
                  <c:v>37741</c:v>
                </c:pt>
                <c:pt idx="43">
                  <c:v>37742</c:v>
                </c:pt>
                <c:pt idx="44">
                  <c:v>37743</c:v>
                </c:pt>
                <c:pt idx="45">
                  <c:v>37746</c:v>
                </c:pt>
                <c:pt idx="46">
                  <c:v>37747</c:v>
                </c:pt>
                <c:pt idx="47">
                  <c:v>37748</c:v>
                </c:pt>
                <c:pt idx="48">
                  <c:v>37749</c:v>
                </c:pt>
                <c:pt idx="49">
                  <c:v>37750</c:v>
                </c:pt>
                <c:pt idx="50">
                  <c:v>37753</c:v>
                </c:pt>
                <c:pt idx="51">
                  <c:v>37754</c:v>
                </c:pt>
                <c:pt idx="52">
                  <c:v>37755</c:v>
                </c:pt>
                <c:pt idx="53">
                  <c:v>37756</c:v>
                </c:pt>
                <c:pt idx="54">
                  <c:v>37757</c:v>
                </c:pt>
                <c:pt idx="55">
                  <c:v>37760</c:v>
                </c:pt>
                <c:pt idx="56">
                  <c:v>37761</c:v>
                </c:pt>
                <c:pt idx="57">
                  <c:v>37762</c:v>
                </c:pt>
                <c:pt idx="58">
                  <c:v>37763</c:v>
                </c:pt>
                <c:pt idx="59">
                  <c:v>37764</c:v>
                </c:pt>
                <c:pt idx="60">
                  <c:v>37767</c:v>
                </c:pt>
                <c:pt idx="61">
                  <c:v>37768</c:v>
                </c:pt>
                <c:pt idx="62">
                  <c:v>37769</c:v>
                </c:pt>
                <c:pt idx="63">
                  <c:v>37770</c:v>
                </c:pt>
                <c:pt idx="64">
                  <c:v>37771</c:v>
                </c:pt>
                <c:pt idx="65">
                  <c:v>37774</c:v>
                </c:pt>
                <c:pt idx="66">
                  <c:v>37775</c:v>
                </c:pt>
                <c:pt idx="67">
                  <c:v>37776</c:v>
                </c:pt>
                <c:pt idx="68">
                  <c:v>37777</c:v>
                </c:pt>
                <c:pt idx="69">
                  <c:v>37778</c:v>
                </c:pt>
                <c:pt idx="70">
                  <c:v>37781</c:v>
                </c:pt>
                <c:pt idx="71">
                  <c:v>37782</c:v>
                </c:pt>
                <c:pt idx="72">
                  <c:v>37783</c:v>
                </c:pt>
                <c:pt idx="73">
                  <c:v>37784</c:v>
                </c:pt>
                <c:pt idx="74">
                  <c:v>37785</c:v>
                </c:pt>
                <c:pt idx="75">
                  <c:v>37788</c:v>
                </c:pt>
                <c:pt idx="76">
                  <c:v>37789</c:v>
                </c:pt>
                <c:pt idx="77">
                  <c:v>37790</c:v>
                </c:pt>
                <c:pt idx="78">
                  <c:v>37791</c:v>
                </c:pt>
                <c:pt idx="79">
                  <c:v>37792</c:v>
                </c:pt>
                <c:pt idx="80">
                  <c:v>37795</c:v>
                </c:pt>
                <c:pt idx="81">
                  <c:v>37796</c:v>
                </c:pt>
                <c:pt idx="82">
                  <c:v>37797</c:v>
                </c:pt>
                <c:pt idx="83">
                  <c:v>37798</c:v>
                </c:pt>
                <c:pt idx="84">
                  <c:v>37799</c:v>
                </c:pt>
                <c:pt idx="85">
                  <c:v>37802</c:v>
                </c:pt>
                <c:pt idx="86">
                  <c:v>37803</c:v>
                </c:pt>
                <c:pt idx="87">
                  <c:v>37804</c:v>
                </c:pt>
                <c:pt idx="88">
                  <c:v>37805</c:v>
                </c:pt>
                <c:pt idx="89">
                  <c:v>37806</c:v>
                </c:pt>
                <c:pt idx="90">
                  <c:v>37809</c:v>
                </c:pt>
                <c:pt idx="91">
                  <c:v>37810</c:v>
                </c:pt>
                <c:pt idx="92">
                  <c:v>37811</c:v>
                </c:pt>
                <c:pt idx="93">
                  <c:v>37812</c:v>
                </c:pt>
                <c:pt idx="94">
                  <c:v>37813</c:v>
                </c:pt>
                <c:pt idx="95">
                  <c:v>37816</c:v>
                </c:pt>
                <c:pt idx="96">
                  <c:v>37817</c:v>
                </c:pt>
                <c:pt idx="97">
                  <c:v>37818</c:v>
                </c:pt>
                <c:pt idx="98">
                  <c:v>37819</c:v>
                </c:pt>
                <c:pt idx="99">
                  <c:v>37820</c:v>
                </c:pt>
                <c:pt idx="100">
                  <c:v>37823</c:v>
                </c:pt>
                <c:pt idx="101">
                  <c:v>37824</c:v>
                </c:pt>
                <c:pt idx="102">
                  <c:v>37825</c:v>
                </c:pt>
                <c:pt idx="103">
                  <c:v>37826</c:v>
                </c:pt>
                <c:pt idx="104">
                  <c:v>37827</c:v>
                </c:pt>
                <c:pt idx="105">
                  <c:v>37830</c:v>
                </c:pt>
                <c:pt idx="106">
                  <c:v>37831</c:v>
                </c:pt>
                <c:pt idx="107">
                  <c:v>37832</c:v>
                </c:pt>
                <c:pt idx="108">
                  <c:v>37833</c:v>
                </c:pt>
                <c:pt idx="109">
                  <c:v>37834</c:v>
                </c:pt>
                <c:pt idx="110">
                  <c:v>37837</c:v>
                </c:pt>
                <c:pt idx="111">
                  <c:v>37838</c:v>
                </c:pt>
                <c:pt idx="112">
                  <c:v>37839</c:v>
                </c:pt>
                <c:pt idx="113">
                  <c:v>37840</c:v>
                </c:pt>
                <c:pt idx="114">
                  <c:v>37841</c:v>
                </c:pt>
                <c:pt idx="115">
                  <c:v>37844</c:v>
                </c:pt>
                <c:pt idx="116">
                  <c:v>37845</c:v>
                </c:pt>
                <c:pt idx="117">
                  <c:v>37846</c:v>
                </c:pt>
                <c:pt idx="118">
                  <c:v>37847</c:v>
                </c:pt>
                <c:pt idx="119">
                  <c:v>37848</c:v>
                </c:pt>
                <c:pt idx="120">
                  <c:v>37851</c:v>
                </c:pt>
                <c:pt idx="121">
                  <c:v>37852</c:v>
                </c:pt>
                <c:pt idx="122">
                  <c:v>37853</c:v>
                </c:pt>
                <c:pt idx="123">
                  <c:v>37854</c:v>
                </c:pt>
                <c:pt idx="124">
                  <c:v>37855</c:v>
                </c:pt>
                <c:pt idx="125">
                  <c:v>37858</c:v>
                </c:pt>
                <c:pt idx="126">
                  <c:v>37859</c:v>
                </c:pt>
                <c:pt idx="127">
                  <c:v>37860</c:v>
                </c:pt>
                <c:pt idx="128">
                  <c:v>37861</c:v>
                </c:pt>
                <c:pt idx="129">
                  <c:v>37862</c:v>
                </c:pt>
                <c:pt idx="130">
                  <c:v>37865</c:v>
                </c:pt>
                <c:pt idx="131">
                  <c:v>37866</c:v>
                </c:pt>
                <c:pt idx="132">
                  <c:v>37867</c:v>
                </c:pt>
                <c:pt idx="133">
                  <c:v>37868</c:v>
                </c:pt>
                <c:pt idx="134">
                  <c:v>37869</c:v>
                </c:pt>
                <c:pt idx="135">
                  <c:v>37872</c:v>
                </c:pt>
                <c:pt idx="136">
                  <c:v>37873</c:v>
                </c:pt>
                <c:pt idx="137">
                  <c:v>37874</c:v>
                </c:pt>
                <c:pt idx="138">
                  <c:v>37875</c:v>
                </c:pt>
                <c:pt idx="139">
                  <c:v>37876</c:v>
                </c:pt>
                <c:pt idx="140">
                  <c:v>37879</c:v>
                </c:pt>
                <c:pt idx="141">
                  <c:v>37880</c:v>
                </c:pt>
                <c:pt idx="142">
                  <c:v>37881</c:v>
                </c:pt>
                <c:pt idx="143">
                  <c:v>37882</c:v>
                </c:pt>
                <c:pt idx="144">
                  <c:v>37883</c:v>
                </c:pt>
                <c:pt idx="145">
                  <c:v>37886</c:v>
                </c:pt>
                <c:pt idx="146">
                  <c:v>37887</c:v>
                </c:pt>
                <c:pt idx="147">
                  <c:v>37888</c:v>
                </c:pt>
                <c:pt idx="148">
                  <c:v>37889</c:v>
                </c:pt>
                <c:pt idx="149">
                  <c:v>37890</c:v>
                </c:pt>
                <c:pt idx="150">
                  <c:v>37893</c:v>
                </c:pt>
                <c:pt idx="151">
                  <c:v>37894</c:v>
                </c:pt>
                <c:pt idx="152">
                  <c:v>37895</c:v>
                </c:pt>
                <c:pt idx="153">
                  <c:v>37896</c:v>
                </c:pt>
                <c:pt idx="154">
                  <c:v>37897</c:v>
                </c:pt>
                <c:pt idx="155">
                  <c:v>37900</c:v>
                </c:pt>
                <c:pt idx="156">
                  <c:v>37901</c:v>
                </c:pt>
                <c:pt idx="157">
                  <c:v>37902</c:v>
                </c:pt>
                <c:pt idx="158">
                  <c:v>37903</c:v>
                </c:pt>
                <c:pt idx="159">
                  <c:v>37904</c:v>
                </c:pt>
                <c:pt idx="160">
                  <c:v>37907</c:v>
                </c:pt>
                <c:pt idx="161">
                  <c:v>37908</c:v>
                </c:pt>
                <c:pt idx="162">
                  <c:v>37909</c:v>
                </c:pt>
                <c:pt idx="163">
                  <c:v>37910</c:v>
                </c:pt>
                <c:pt idx="164">
                  <c:v>37911</c:v>
                </c:pt>
                <c:pt idx="165">
                  <c:v>37914</c:v>
                </c:pt>
                <c:pt idx="166">
                  <c:v>37915</c:v>
                </c:pt>
                <c:pt idx="167">
                  <c:v>37916</c:v>
                </c:pt>
                <c:pt idx="168">
                  <c:v>37917</c:v>
                </c:pt>
                <c:pt idx="169">
                  <c:v>37918</c:v>
                </c:pt>
                <c:pt idx="170">
                  <c:v>37921</c:v>
                </c:pt>
                <c:pt idx="171">
                  <c:v>37922</c:v>
                </c:pt>
                <c:pt idx="172">
                  <c:v>37923</c:v>
                </c:pt>
                <c:pt idx="173">
                  <c:v>37924</c:v>
                </c:pt>
                <c:pt idx="174">
                  <c:v>37925</c:v>
                </c:pt>
                <c:pt idx="175">
                  <c:v>37928</c:v>
                </c:pt>
                <c:pt idx="176">
                  <c:v>37929</c:v>
                </c:pt>
                <c:pt idx="177">
                  <c:v>37930</c:v>
                </c:pt>
                <c:pt idx="178">
                  <c:v>37931</c:v>
                </c:pt>
                <c:pt idx="179">
                  <c:v>37932</c:v>
                </c:pt>
                <c:pt idx="180">
                  <c:v>37935</c:v>
                </c:pt>
                <c:pt idx="181">
                  <c:v>37936</c:v>
                </c:pt>
                <c:pt idx="182">
                  <c:v>37937</c:v>
                </c:pt>
                <c:pt idx="183">
                  <c:v>37938</c:v>
                </c:pt>
                <c:pt idx="184">
                  <c:v>37939</c:v>
                </c:pt>
                <c:pt idx="185">
                  <c:v>37942</c:v>
                </c:pt>
                <c:pt idx="186">
                  <c:v>37943</c:v>
                </c:pt>
                <c:pt idx="187">
                  <c:v>37944</c:v>
                </c:pt>
                <c:pt idx="188">
                  <c:v>37945</c:v>
                </c:pt>
                <c:pt idx="189">
                  <c:v>37946</c:v>
                </c:pt>
                <c:pt idx="190">
                  <c:v>37949</c:v>
                </c:pt>
                <c:pt idx="191">
                  <c:v>37950</c:v>
                </c:pt>
                <c:pt idx="192">
                  <c:v>37951</c:v>
                </c:pt>
                <c:pt idx="193">
                  <c:v>37952</c:v>
                </c:pt>
                <c:pt idx="194">
                  <c:v>37953</c:v>
                </c:pt>
                <c:pt idx="195">
                  <c:v>37956</c:v>
                </c:pt>
                <c:pt idx="196">
                  <c:v>37957</c:v>
                </c:pt>
                <c:pt idx="197">
                  <c:v>37958</c:v>
                </c:pt>
                <c:pt idx="198">
                  <c:v>37959</c:v>
                </c:pt>
                <c:pt idx="199">
                  <c:v>37960</c:v>
                </c:pt>
                <c:pt idx="200">
                  <c:v>37963</c:v>
                </c:pt>
                <c:pt idx="201">
                  <c:v>37964</c:v>
                </c:pt>
                <c:pt idx="202">
                  <c:v>37965</c:v>
                </c:pt>
                <c:pt idx="203">
                  <c:v>37966</c:v>
                </c:pt>
                <c:pt idx="204">
                  <c:v>37967</c:v>
                </c:pt>
                <c:pt idx="205">
                  <c:v>37970</c:v>
                </c:pt>
                <c:pt idx="206">
                  <c:v>37971</c:v>
                </c:pt>
                <c:pt idx="207">
                  <c:v>37972</c:v>
                </c:pt>
                <c:pt idx="208">
                  <c:v>37973</c:v>
                </c:pt>
                <c:pt idx="209">
                  <c:v>37974</c:v>
                </c:pt>
                <c:pt idx="210">
                  <c:v>37977</c:v>
                </c:pt>
                <c:pt idx="211">
                  <c:v>37978</c:v>
                </c:pt>
                <c:pt idx="212">
                  <c:v>37979</c:v>
                </c:pt>
                <c:pt idx="213">
                  <c:v>37980</c:v>
                </c:pt>
                <c:pt idx="214">
                  <c:v>37981</c:v>
                </c:pt>
                <c:pt idx="215">
                  <c:v>37984</c:v>
                </c:pt>
                <c:pt idx="216">
                  <c:v>37985</c:v>
                </c:pt>
                <c:pt idx="217">
                  <c:v>37986</c:v>
                </c:pt>
                <c:pt idx="218">
                  <c:v>37987</c:v>
                </c:pt>
                <c:pt idx="219">
                  <c:v>37988</c:v>
                </c:pt>
                <c:pt idx="220">
                  <c:v>37991</c:v>
                </c:pt>
                <c:pt idx="221">
                  <c:v>37992</c:v>
                </c:pt>
                <c:pt idx="222">
                  <c:v>37993</c:v>
                </c:pt>
                <c:pt idx="223">
                  <c:v>37994</c:v>
                </c:pt>
                <c:pt idx="224">
                  <c:v>37995</c:v>
                </c:pt>
                <c:pt idx="225">
                  <c:v>37998</c:v>
                </c:pt>
                <c:pt idx="226">
                  <c:v>37999</c:v>
                </c:pt>
                <c:pt idx="227">
                  <c:v>38000</c:v>
                </c:pt>
                <c:pt idx="228">
                  <c:v>38001</c:v>
                </c:pt>
                <c:pt idx="229">
                  <c:v>38002</c:v>
                </c:pt>
                <c:pt idx="230">
                  <c:v>38005</c:v>
                </c:pt>
                <c:pt idx="231">
                  <c:v>38006</c:v>
                </c:pt>
                <c:pt idx="232">
                  <c:v>38007</c:v>
                </c:pt>
                <c:pt idx="233">
                  <c:v>38008</c:v>
                </c:pt>
                <c:pt idx="234">
                  <c:v>38009</c:v>
                </c:pt>
                <c:pt idx="235">
                  <c:v>38012</c:v>
                </c:pt>
                <c:pt idx="236">
                  <c:v>38013</c:v>
                </c:pt>
                <c:pt idx="237">
                  <c:v>38014</c:v>
                </c:pt>
                <c:pt idx="238">
                  <c:v>38015</c:v>
                </c:pt>
                <c:pt idx="239">
                  <c:v>38016</c:v>
                </c:pt>
                <c:pt idx="240">
                  <c:v>38019</c:v>
                </c:pt>
                <c:pt idx="241">
                  <c:v>38020</c:v>
                </c:pt>
                <c:pt idx="242">
                  <c:v>38021</c:v>
                </c:pt>
                <c:pt idx="243">
                  <c:v>38022</c:v>
                </c:pt>
                <c:pt idx="244">
                  <c:v>38023</c:v>
                </c:pt>
                <c:pt idx="245">
                  <c:v>38026</c:v>
                </c:pt>
                <c:pt idx="246">
                  <c:v>38027</c:v>
                </c:pt>
                <c:pt idx="247">
                  <c:v>38028</c:v>
                </c:pt>
                <c:pt idx="248">
                  <c:v>38029</c:v>
                </c:pt>
                <c:pt idx="249">
                  <c:v>38030</c:v>
                </c:pt>
                <c:pt idx="250">
                  <c:v>38033</c:v>
                </c:pt>
                <c:pt idx="251">
                  <c:v>38034</c:v>
                </c:pt>
                <c:pt idx="252">
                  <c:v>38035</c:v>
                </c:pt>
                <c:pt idx="253">
                  <c:v>38036</c:v>
                </c:pt>
                <c:pt idx="254">
                  <c:v>38037</c:v>
                </c:pt>
                <c:pt idx="255">
                  <c:v>38040</c:v>
                </c:pt>
                <c:pt idx="256">
                  <c:v>38041</c:v>
                </c:pt>
                <c:pt idx="257">
                  <c:v>38042</c:v>
                </c:pt>
                <c:pt idx="258">
                  <c:v>38043</c:v>
                </c:pt>
                <c:pt idx="259">
                  <c:v>38044</c:v>
                </c:pt>
                <c:pt idx="260">
                  <c:v>38047</c:v>
                </c:pt>
                <c:pt idx="261">
                  <c:v>38048</c:v>
                </c:pt>
                <c:pt idx="262">
                  <c:v>38049</c:v>
                </c:pt>
                <c:pt idx="263">
                  <c:v>38050</c:v>
                </c:pt>
                <c:pt idx="264">
                  <c:v>38051</c:v>
                </c:pt>
                <c:pt idx="265">
                  <c:v>38054</c:v>
                </c:pt>
                <c:pt idx="266">
                  <c:v>38055</c:v>
                </c:pt>
                <c:pt idx="267">
                  <c:v>38056</c:v>
                </c:pt>
                <c:pt idx="268">
                  <c:v>38057</c:v>
                </c:pt>
                <c:pt idx="269">
                  <c:v>38058</c:v>
                </c:pt>
                <c:pt idx="270">
                  <c:v>38061</c:v>
                </c:pt>
                <c:pt idx="271">
                  <c:v>38062</c:v>
                </c:pt>
                <c:pt idx="272">
                  <c:v>38063</c:v>
                </c:pt>
                <c:pt idx="273">
                  <c:v>38064</c:v>
                </c:pt>
                <c:pt idx="274">
                  <c:v>38065</c:v>
                </c:pt>
                <c:pt idx="275">
                  <c:v>38068</c:v>
                </c:pt>
                <c:pt idx="276">
                  <c:v>38069</c:v>
                </c:pt>
                <c:pt idx="277">
                  <c:v>38070</c:v>
                </c:pt>
                <c:pt idx="278">
                  <c:v>38071</c:v>
                </c:pt>
                <c:pt idx="279">
                  <c:v>38072</c:v>
                </c:pt>
                <c:pt idx="280">
                  <c:v>38075</c:v>
                </c:pt>
                <c:pt idx="281">
                  <c:v>38076</c:v>
                </c:pt>
                <c:pt idx="282">
                  <c:v>38077</c:v>
                </c:pt>
                <c:pt idx="283">
                  <c:v>38078</c:v>
                </c:pt>
                <c:pt idx="284">
                  <c:v>38079</c:v>
                </c:pt>
                <c:pt idx="285">
                  <c:v>38082</c:v>
                </c:pt>
                <c:pt idx="286">
                  <c:v>38083</c:v>
                </c:pt>
                <c:pt idx="287">
                  <c:v>38084</c:v>
                </c:pt>
                <c:pt idx="288">
                  <c:v>38085</c:v>
                </c:pt>
                <c:pt idx="289">
                  <c:v>38086</c:v>
                </c:pt>
                <c:pt idx="290">
                  <c:v>38089</c:v>
                </c:pt>
                <c:pt idx="291">
                  <c:v>38090</c:v>
                </c:pt>
                <c:pt idx="292">
                  <c:v>38091</c:v>
                </c:pt>
                <c:pt idx="293">
                  <c:v>38092</c:v>
                </c:pt>
                <c:pt idx="294">
                  <c:v>38093</c:v>
                </c:pt>
                <c:pt idx="295">
                  <c:v>38096</c:v>
                </c:pt>
                <c:pt idx="296">
                  <c:v>38097</c:v>
                </c:pt>
                <c:pt idx="297">
                  <c:v>38098</c:v>
                </c:pt>
                <c:pt idx="298">
                  <c:v>38099</c:v>
                </c:pt>
                <c:pt idx="299">
                  <c:v>38100</c:v>
                </c:pt>
                <c:pt idx="300">
                  <c:v>38103</c:v>
                </c:pt>
                <c:pt idx="301">
                  <c:v>38104</c:v>
                </c:pt>
                <c:pt idx="302">
                  <c:v>38105</c:v>
                </c:pt>
                <c:pt idx="303">
                  <c:v>38106</c:v>
                </c:pt>
                <c:pt idx="304">
                  <c:v>38107</c:v>
                </c:pt>
                <c:pt idx="305">
                  <c:v>38110</c:v>
                </c:pt>
                <c:pt idx="306">
                  <c:v>38111</c:v>
                </c:pt>
                <c:pt idx="307">
                  <c:v>38112</c:v>
                </c:pt>
                <c:pt idx="308">
                  <c:v>38113</c:v>
                </c:pt>
                <c:pt idx="309">
                  <c:v>38114</c:v>
                </c:pt>
                <c:pt idx="310">
                  <c:v>38117</c:v>
                </c:pt>
                <c:pt idx="311">
                  <c:v>38118</c:v>
                </c:pt>
                <c:pt idx="312">
                  <c:v>38119</c:v>
                </c:pt>
                <c:pt idx="313">
                  <c:v>38120</c:v>
                </c:pt>
                <c:pt idx="314">
                  <c:v>38121</c:v>
                </c:pt>
                <c:pt idx="315">
                  <c:v>38124</c:v>
                </c:pt>
                <c:pt idx="316">
                  <c:v>38125</c:v>
                </c:pt>
                <c:pt idx="317">
                  <c:v>38126</c:v>
                </c:pt>
                <c:pt idx="318">
                  <c:v>38127</c:v>
                </c:pt>
                <c:pt idx="319">
                  <c:v>38128</c:v>
                </c:pt>
                <c:pt idx="320">
                  <c:v>38131</c:v>
                </c:pt>
                <c:pt idx="321">
                  <c:v>38132</c:v>
                </c:pt>
                <c:pt idx="322">
                  <c:v>38133</c:v>
                </c:pt>
                <c:pt idx="323">
                  <c:v>38134</c:v>
                </c:pt>
                <c:pt idx="324">
                  <c:v>38135</c:v>
                </c:pt>
              </c:numCache>
            </c:numRef>
          </c:cat>
          <c:val>
            <c:numRef>
              <c:f>Yields!$H$202:$H$526</c:f>
              <c:numCache>
                <c:formatCode>General</c:formatCode>
                <c:ptCount val="325"/>
                <c:pt idx="61">
                  <c:v>0</c:v>
                </c:pt>
                <c:pt idx="62">
                  <c:v>100</c:v>
                </c:pt>
              </c:numCache>
            </c:numRef>
          </c:val>
          <c:smooth val="0"/>
        </c:ser>
        <c:dLbls>
          <c:showLegendKey val="0"/>
          <c:showVal val="0"/>
          <c:showCatName val="0"/>
          <c:showSerName val="0"/>
          <c:showPercent val="0"/>
          <c:showBubbleSize val="0"/>
        </c:dLbls>
        <c:marker val="1"/>
        <c:smooth val="0"/>
        <c:axId val="-414058864"/>
        <c:axId val="-414059408"/>
      </c:lineChart>
      <c:dateAx>
        <c:axId val="-414068112"/>
        <c:scaling>
          <c:orientation val="minMax"/>
          <c:max val="38138"/>
          <c:min val="37681"/>
        </c:scaling>
        <c:delete val="0"/>
        <c:axPos val="b"/>
        <c:numFmt formatCode="mmm\ \'yy"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414069744"/>
        <c:crosses val="autoZero"/>
        <c:auto val="1"/>
        <c:lblOffset val="100"/>
        <c:baseTimeUnit val="days"/>
        <c:majorUnit val="4"/>
        <c:majorTimeUnit val="months"/>
      </c:dateAx>
      <c:valAx>
        <c:axId val="-414069744"/>
        <c:scaling>
          <c:orientation val="minMax"/>
          <c:min val="1.6"/>
        </c:scaling>
        <c:delete val="0"/>
        <c:axPos val="l"/>
        <c:majorGridlines>
          <c:spPr>
            <a:ln w="9525" cap="flat" cmpd="sng" algn="ctr">
              <a:noFill/>
              <a:round/>
            </a:ln>
            <a:effectLst/>
          </c:spPr>
        </c:majorGridlines>
        <c:numFmt formatCode="#,##0.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414068112"/>
        <c:crosses val="autoZero"/>
        <c:crossBetween val="between"/>
      </c:valAx>
      <c:valAx>
        <c:axId val="-414059408"/>
        <c:scaling>
          <c:orientation val="minMax"/>
          <c:max val="1"/>
          <c:min val="0.4"/>
        </c:scaling>
        <c:delete val="0"/>
        <c:axPos val="r"/>
        <c:numFmt formatCode="#,##0.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414058864"/>
        <c:crosses val="max"/>
        <c:crossBetween val="between"/>
      </c:valAx>
      <c:dateAx>
        <c:axId val="-414058864"/>
        <c:scaling>
          <c:orientation val="minMax"/>
        </c:scaling>
        <c:delete val="1"/>
        <c:axPos val="b"/>
        <c:numFmt formatCode="m/d/yyyy" sourceLinked="1"/>
        <c:majorTickMark val="out"/>
        <c:minorTickMark val="none"/>
        <c:tickLblPos val="nextTo"/>
        <c:crossAx val="-414059408"/>
        <c:crosses val="autoZero"/>
        <c:auto val="1"/>
        <c:lblOffset val="100"/>
        <c:baseTimeUnit val="days"/>
      </c:date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000082"/>
                </a:solidFill>
              </a:defRPr>
            </a:pPr>
            <a:r>
              <a:rPr lang="en-US" sz="1400">
                <a:solidFill>
                  <a:srgbClr val="000082"/>
                </a:solidFill>
              </a:rPr>
              <a:t>Strategas' Greatest Mexico Revenue</a:t>
            </a:r>
            <a:r>
              <a:rPr lang="en-US" sz="1400" baseline="0">
                <a:solidFill>
                  <a:srgbClr val="000082"/>
                </a:solidFill>
              </a:rPr>
              <a:t> Exposure </a:t>
            </a:r>
            <a:r>
              <a:rPr lang="en-US" sz="1400">
                <a:solidFill>
                  <a:srgbClr val="000082"/>
                </a:solidFill>
              </a:rPr>
              <a:t>Relative To The S&amp;P 500</a:t>
            </a:r>
          </a:p>
          <a:p>
            <a:pPr>
              <a:defRPr sz="1400">
                <a:solidFill>
                  <a:srgbClr val="000082"/>
                </a:solidFill>
              </a:defRPr>
            </a:pPr>
            <a:r>
              <a:rPr lang="en-US" sz="1400">
                <a:solidFill>
                  <a:srgbClr val="000082"/>
                </a:solidFill>
              </a:rPr>
              <a:t>(100 = 12/31/2015)</a:t>
            </a:r>
          </a:p>
        </c:rich>
      </c:tx>
      <c:layout/>
      <c:overlay val="0"/>
    </c:title>
    <c:autoTitleDeleted val="0"/>
    <c:plotArea>
      <c:layout/>
      <c:lineChart>
        <c:grouping val="standard"/>
        <c:varyColors val="0"/>
        <c:ser>
          <c:idx val="3"/>
          <c:order val="0"/>
          <c:spPr>
            <a:ln>
              <a:solidFill>
                <a:srgbClr val="000082"/>
              </a:solidFill>
            </a:ln>
          </c:spPr>
          <c:marker>
            <c:symbol val="none"/>
          </c:marker>
          <c:cat>
            <c:numRef>
              <c:f>CanadaMexico!$B$6:$B$696</c:f>
              <c:numCache>
                <c:formatCode>m/d/yyyy</c:formatCode>
                <c:ptCount val="691"/>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numCache>
            </c:numRef>
          </c:cat>
          <c:val>
            <c:numRef>
              <c:f>CanadaMexico!$G$6:$G$696</c:f>
              <c:numCache>
                <c:formatCode>General</c:formatCode>
                <c:ptCount val="691"/>
                <c:pt idx="0">
                  <c:v>100</c:v>
                </c:pt>
                <c:pt idx="1">
                  <c:v>100.31559274617746</c:v>
                </c:pt>
                <c:pt idx="2">
                  <c:v>100.28119617986704</c:v>
                </c:pt>
                <c:pt idx="3">
                  <c:v>99.646085133870855</c:v>
                </c:pt>
                <c:pt idx="4">
                  <c:v>99.414465148303847</c:v>
                </c:pt>
                <c:pt idx="5">
                  <c:v>99.641667395114652</c:v>
                </c:pt>
                <c:pt idx="6">
                  <c:v>99.873156233736793</c:v>
                </c:pt>
                <c:pt idx="7">
                  <c:v>100.03175851693724</c:v>
                </c:pt>
                <c:pt idx="8">
                  <c:v>99.336308847327786</c:v>
                </c:pt>
                <c:pt idx="9">
                  <c:v>98.477218764582361</c:v>
                </c:pt>
                <c:pt idx="10">
                  <c:v>99.040310335638225</c:v>
                </c:pt>
                <c:pt idx="11">
                  <c:v>99.040310335638225</c:v>
                </c:pt>
                <c:pt idx="12">
                  <c:v>98.916874691520789</c:v>
                </c:pt>
                <c:pt idx="13">
                  <c:v>98.58464963506097</c:v>
                </c:pt>
                <c:pt idx="14">
                  <c:v>99.052832687467429</c:v>
                </c:pt>
                <c:pt idx="15">
                  <c:v>98.813009949289409</c:v>
                </c:pt>
                <c:pt idx="16">
                  <c:v>98.603152389750633</c:v>
                </c:pt>
                <c:pt idx="17">
                  <c:v>98.738996118765698</c:v>
                </c:pt>
                <c:pt idx="18">
                  <c:v>99.280870045555346</c:v>
                </c:pt>
                <c:pt idx="19">
                  <c:v>99.437035626450495</c:v>
                </c:pt>
                <c:pt idx="20">
                  <c:v>99.655533382838328</c:v>
                </c:pt>
                <c:pt idx="21">
                  <c:v>99.855329215564595</c:v>
                </c:pt>
                <c:pt idx="22">
                  <c:v>99.994391336855912</c:v>
                </c:pt>
                <c:pt idx="23">
                  <c:v>100.01893005952705</c:v>
                </c:pt>
                <c:pt idx="24">
                  <c:v>101.38715710556876</c:v>
                </c:pt>
                <c:pt idx="25">
                  <c:v>101.9380654863083</c:v>
                </c:pt>
                <c:pt idx="26">
                  <c:v>101.6264720139052</c:v>
                </c:pt>
                <c:pt idx="27">
                  <c:v>102.89476039342046</c:v>
                </c:pt>
                <c:pt idx="28">
                  <c:v>103.13508806046477</c:v>
                </c:pt>
                <c:pt idx="29">
                  <c:v>102.54592266333064</c:v>
                </c:pt>
                <c:pt idx="30">
                  <c:v>103.15640845828413</c:v>
                </c:pt>
                <c:pt idx="31">
                  <c:v>103.15640845828413</c:v>
                </c:pt>
                <c:pt idx="32">
                  <c:v>102.93785509330398</c:v>
                </c:pt>
                <c:pt idx="33">
                  <c:v>102.55944289316557</c:v>
                </c:pt>
                <c:pt idx="34">
                  <c:v>102.88645786256868</c:v>
                </c:pt>
                <c:pt idx="35">
                  <c:v>103.15773789825833</c:v>
                </c:pt>
                <c:pt idx="36">
                  <c:v>102.82602250000194</c:v>
                </c:pt>
                <c:pt idx="37">
                  <c:v>102.94837058859325</c:v>
                </c:pt>
                <c:pt idx="38">
                  <c:v>103.23423561341404</c:v>
                </c:pt>
                <c:pt idx="39">
                  <c:v>102.64038669077462</c:v>
                </c:pt>
                <c:pt idx="40">
                  <c:v>102.59742617086521</c:v>
                </c:pt>
                <c:pt idx="41">
                  <c:v>102.60905385559671</c:v>
                </c:pt>
                <c:pt idx="42">
                  <c:v>102.46226909205045</c:v>
                </c:pt>
                <c:pt idx="43">
                  <c:v>101.92952185414367</c:v>
                </c:pt>
                <c:pt idx="44">
                  <c:v>102.28756083038468</c:v>
                </c:pt>
                <c:pt idx="45">
                  <c:v>102.47003709616209</c:v>
                </c:pt>
                <c:pt idx="46">
                  <c:v>102.41762751527668</c:v>
                </c:pt>
                <c:pt idx="47">
                  <c:v>102.47201223385748</c:v>
                </c:pt>
                <c:pt idx="48">
                  <c:v>102.69806731743141</c:v>
                </c:pt>
                <c:pt idx="49">
                  <c:v>102.79070441177589</c:v>
                </c:pt>
                <c:pt idx="50">
                  <c:v>103.22044944665171</c:v>
                </c:pt>
                <c:pt idx="51">
                  <c:v>102.96613763919662</c:v>
                </c:pt>
                <c:pt idx="52">
                  <c:v>102.88387026979018</c:v>
                </c:pt>
                <c:pt idx="53">
                  <c:v>103.15488376950432</c:v>
                </c:pt>
                <c:pt idx="54">
                  <c:v>104.26600197724069</c:v>
                </c:pt>
                <c:pt idx="55">
                  <c:v>103.97314610332786</c:v>
                </c:pt>
                <c:pt idx="56">
                  <c:v>103.60363465839075</c:v>
                </c:pt>
                <c:pt idx="57">
                  <c:v>103.16401844272288</c:v>
                </c:pt>
                <c:pt idx="58">
                  <c:v>103.34236294042918</c:v>
                </c:pt>
                <c:pt idx="59">
                  <c:v>103.36118568075447</c:v>
                </c:pt>
                <c:pt idx="60">
                  <c:v>103.36118568075447</c:v>
                </c:pt>
                <c:pt idx="61">
                  <c:v>103.3041579861555</c:v>
                </c:pt>
                <c:pt idx="62">
                  <c:v>103.37133087199726</c:v>
                </c:pt>
                <c:pt idx="63">
                  <c:v>103.46355182760772</c:v>
                </c:pt>
                <c:pt idx="64">
                  <c:v>103.54676281409449</c:v>
                </c:pt>
                <c:pt idx="65">
                  <c:v>103.66637705314245</c:v>
                </c:pt>
                <c:pt idx="66">
                  <c:v>102.86280001167327</c:v>
                </c:pt>
                <c:pt idx="67">
                  <c:v>103.46286570113448</c:v>
                </c:pt>
                <c:pt idx="68">
                  <c:v>102.89969754206194</c:v>
                </c:pt>
                <c:pt idx="69">
                  <c:v>102.98896142726225</c:v>
                </c:pt>
                <c:pt idx="70">
                  <c:v>103.48954162676311</c:v>
                </c:pt>
                <c:pt idx="71">
                  <c:v>103.60502229942432</c:v>
                </c:pt>
                <c:pt idx="72">
                  <c:v>103.4218932924384</c:v>
                </c:pt>
                <c:pt idx="73">
                  <c:v>103.43790659527473</c:v>
                </c:pt>
                <c:pt idx="74">
                  <c:v>103.4380481462952</c:v>
                </c:pt>
                <c:pt idx="75">
                  <c:v>103.80070913590822</c:v>
                </c:pt>
                <c:pt idx="76">
                  <c:v>103.25291855831354</c:v>
                </c:pt>
                <c:pt idx="77">
                  <c:v>103.94562699712955</c:v>
                </c:pt>
                <c:pt idx="78">
                  <c:v>103.51175809954019</c:v>
                </c:pt>
                <c:pt idx="79">
                  <c:v>103.21331158582529</c:v>
                </c:pt>
                <c:pt idx="80">
                  <c:v>103.63845489334591</c:v>
                </c:pt>
                <c:pt idx="81">
                  <c:v>103.37544423207828</c:v>
                </c:pt>
                <c:pt idx="82">
                  <c:v>103.70195747037694</c:v>
                </c:pt>
                <c:pt idx="83">
                  <c:v>103.47764889792212</c:v>
                </c:pt>
                <c:pt idx="84">
                  <c:v>103.32401036833178</c:v>
                </c:pt>
                <c:pt idx="85">
                  <c:v>103.44278121491355</c:v>
                </c:pt>
                <c:pt idx="86">
                  <c:v>103.43789218160499</c:v>
                </c:pt>
                <c:pt idx="87">
                  <c:v>103.68916010619846</c:v>
                </c:pt>
                <c:pt idx="88">
                  <c:v>103.63854814422415</c:v>
                </c:pt>
                <c:pt idx="89">
                  <c:v>103.36145794813577</c:v>
                </c:pt>
                <c:pt idx="90">
                  <c:v>103.41777798974225</c:v>
                </c:pt>
                <c:pt idx="91">
                  <c:v>103.29035515204525</c:v>
                </c:pt>
                <c:pt idx="92">
                  <c:v>103.2621905956735</c:v>
                </c:pt>
                <c:pt idx="93">
                  <c:v>102.95653813108676</c:v>
                </c:pt>
                <c:pt idx="94">
                  <c:v>102.96851579557453</c:v>
                </c:pt>
                <c:pt idx="95">
                  <c:v>102.66736562029021</c:v>
                </c:pt>
                <c:pt idx="96">
                  <c:v>102.54237941885589</c:v>
                </c:pt>
                <c:pt idx="97">
                  <c:v>102.7147965969246</c:v>
                </c:pt>
                <c:pt idx="98">
                  <c:v>102.14345021498188</c:v>
                </c:pt>
                <c:pt idx="99">
                  <c:v>102.00564677404486</c:v>
                </c:pt>
                <c:pt idx="100">
                  <c:v>101.62762673040535</c:v>
                </c:pt>
                <c:pt idx="101">
                  <c:v>101.42293573321275</c:v>
                </c:pt>
                <c:pt idx="102">
                  <c:v>101.18044947262757</c:v>
                </c:pt>
                <c:pt idx="103">
                  <c:v>101.27925415655919</c:v>
                </c:pt>
                <c:pt idx="104">
                  <c:v>100.9687321530554</c:v>
                </c:pt>
                <c:pt idx="105">
                  <c:v>100.97710005428604</c:v>
                </c:pt>
                <c:pt idx="106">
                  <c:v>100.97710005428604</c:v>
                </c:pt>
                <c:pt idx="107">
                  <c:v>101.07227507726817</c:v>
                </c:pt>
                <c:pt idx="108">
                  <c:v>100.94544862587342</c:v>
                </c:pt>
                <c:pt idx="109">
                  <c:v>100.88292155861222</c:v>
                </c:pt>
                <c:pt idx="110">
                  <c:v>101.06030009492682</c:v>
                </c:pt>
                <c:pt idx="111">
                  <c:v>100.93239420160998</c:v>
                </c:pt>
                <c:pt idx="112">
                  <c:v>101.24012688680249</c:v>
                </c:pt>
                <c:pt idx="113">
                  <c:v>101.60436813139115</c:v>
                </c:pt>
                <c:pt idx="114">
                  <c:v>101.48612416799597</c:v>
                </c:pt>
                <c:pt idx="115">
                  <c:v>101.67921219668715</c:v>
                </c:pt>
                <c:pt idx="116">
                  <c:v>101.59328325120779</c:v>
                </c:pt>
                <c:pt idx="117">
                  <c:v>101.08710992741734</c:v>
                </c:pt>
                <c:pt idx="118">
                  <c:v>101.09835993431764</c:v>
                </c:pt>
                <c:pt idx="119">
                  <c:v>100.94352186918132</c:v>
                </c:pt>
                <c:pt idx="120">
                  <c:v>101.25446688142696</c:v>
                </c:pt>
                <c:pt idx="121">
                  <c:v>101.33080528731178</c:v>
                </c:pt>
                <c:pt idx="122">
                  <c:v>101.0264710248086</c:v>
                </c:pt>
                <c:pt idx="123">
                  <c:v>101.08061391996091</c:v>
                </c:pt>
                <c:pt idx="124">
                  <c:v>100.68842206378257</c:v>
                </c:pt>
                <c:pt idx="125">
                  <c:v>100.70095437398629</c:v>
                </c:pt>
                <c:pt idx="126">
                  <c:v>100.56087326890287</c:v>
                </c:pt>
                <c:pt idx="127">
                  <c:v>100.45065076934475</c:v>
                </c:pt>
                <c:pt idx="128">
                  <c:v>100.34808088150091</c:v>
                </c:pt>
                <c:pt idx="129">
                  <c:v>100.46809244950042</c:v>
                </c:pt>
                <c:pt idx="130">
                  <c:v>100.52184399847329</c:v>
                </c:pt>
                <c:pt idx="131">
                  <c:v>100.52184399847329</c:v>
                </c:pt>
                <c:pt idx="132">
                  <c:v>100.37272505210282</c:v>
                </c:pt>
                <c:pt idx="133">
                  <c:v>100.14499237512405</c:v>
                </c:pt>
                <c:pt idx="134">
                  <c:v>100.61060989867498</c:v>
                </c:pt>
                <c:pt idx="135">
                  <c:v>101.01514697866524</c:v>
                </c:pt>
                <c:pt idx="136">
                  <c:v>100.94466577767824</c:v>
                </c:pt>
                <c:pt idx="137">
                  <c:v>101.06655014179864</c:v>
                </c:pt>
                <c:pt idx="138">
                  <c:v>101.342719904463</c:v>
                </c:pt>
                <c:pt idx="139">
                  <c:v>101.52806888080035</c:v>
                </c:pt>
                <c:pt idx="140">
                  <c:v>101.67159937588983</c:v>
                </c:pt>
                <c:pt idx="141">
                  <c:v>101.52997669959838</c:v>
                </c:pt>
                <c:pt idx="142">
                  <c:v>101.78436905217005</c:v>
                </c:pt>
                <c:pt idx="143">
                  <c:v>101.66422016933411</c:v>
                </c:pt>
                <c:pt idx="144">
                  <c:v>101.75619664047954</c:v>
                </c:pt>
                <c:pt idx="145">
                  <c:v>101.74833855822941</c:v>
                </c:pt>
                <c:pt idx="146">
                  <c:v>101.97246513511288</c:v>
                </c:pt>
                <c:pt idx="147">
                  <c:v>102.13847736559593</c:v>
                </c:pt>
                <c:pt idx="148">
                  <c:v>101.78063831772377</c:v>
                </c:pt>
                <c:pt idx="149">
                  <c:v>102.00651895197947</c:v>
                </c:pt>
                <c:pt idx="150">
                  <c:v>101.44130857284929</c:v>
                </c:pt>
                <c:pt idx="151">
                  <c:v>101.47602924810231</c:v>
                </c:pt>
                <c:pt idx="152">
                  <c:v>100.74943425247132</c:v>
                </c:pt>
                <c:pt idx="153">
                  <c:v>100.8818605210021</c:v>
                </c:pt>
                <c:pt idx="154">
                  <c:v>101.31577120680232</c:v>
                </c:pt>
                <c:pt idx="155">
                  <c:v>100.65734887918848</c:v>
                </c:pt>
                <c:pt idx="156">
                  <c:v>100.59949227879326</c:v>
                </c:pt>
                <c:pt idx="157">
                  <c:v>100.51625472588641</c:v>
                </c:pt>
                <c:pt idx="158">
                  <c:v>100.82456046397792</c:v>
                </c:pt>
                <c:pt idx="159">
                  <c:v>100.908967390415</c:v>
                </c:pt>
                <c:pt idx="160">
                  <c:v>100.60874138668419</c:v>
                </c:pt>
                <c:pt idx="161">
                  <c:v>100.65596648690558</c:v>
                </c:pt>
                <c:pt idx="162">
                  <c:v>100.93636596355469</c:v>
                </c:pt>
                <c:pt idx="163">
                  <c:v>101.14914601991262</c:v>
                </c:pt>
                <c:pt idx="164">
                  <c:v>101.50078210126878</c:v>
                </c:pt>
                <c:pt idx="165">
                  <c:v>102.01363437564549</c:v>
                </c:pt>
                <c:pt idx="166">
                  <c:v>101.88444354544937</c:v>
                </c:pt>
                <c:pt idx="167">
                  <c:v>101.87325814367921</c:v>
                </c:pt>
                <c:pt idx="168">
                  <c:v>102.11719695791697</c:v>
                </c:pt>
                <c:pt idx="169">
                  <c:v>102.41602207579665</c:v>
                </c:pt>
                <c:pt idx="170">
                  <c:v>101.66811250677765</c:v>
                </c:pt>
                <c:pt idx="171">
                  <c:v>101.57108475117116</c:v>
                </c:pt>
                <c:pt idx="172">
                  <c:v>101.4948585443386</c:v>
                </c:pt>
                <c:pt idx="173">
                  <c:v>101.37646676797789</c:v>
                </c:pt>
                <c:pt idx="174">
                  <c:v>101.21331793108324</c:v>
                </c:pt>
                <c:pt idx="175">
                  <c:v>101.33904604138661</c:v>
                </c:pt>
                <c:pt idx="176">
                  <c:v>101.33904604138661</c:v>
                </c:pt>
                <c:pt idx="177">
                  <c:v>101.349872711811</c:v>
                </c:pt>
                <c:pt idx="178">
                  <c:v>101.42721268593608</c:v>
                </c:pt>
                <c:pt idx="179">
                  <c:v>101.19443937408008</c:v>
                </c:pt>
                <c:pt idx="180">
                  <c:v>100.2386090361165</c:v>
                </c:pt>
                <c:pt idx="181">
                  <c:v>100.26009341172424</c:v>
                </c:pt>
                <c:pt idx="182">
                  <c:v>100.18156012557573</c:v>
                </c:pt>
                <c:pt idx="183">
                  <c:v>100.24168405789995</c:v>
                </c:pt>
                <c:pt idx="184">
                  <c:v>99.734196246821298</c:v>
                </c:pt>
                <c:pt idx="185">
                  <c:v>99.804889514626836</c:v>
                </c:pt>
                <c:pt idx="186">
                  <c:v>100.3124310244829</c:v>
                </c:pt>
                <c:pt idx="187">
                  <c:v>100.17369706425787</c:v>
                </c:pt>
                <c:pt idx="188">
                  <c:v>100.14777346240338</c:v>
                </c:pt>
                <c:pt idx="189">
                  <c:v>100.04164523852037</c:v>
                </c:pt>
                <c:pt idx="190">
                  <c:v>100.05119552213861</c:v>
                </c:pt>
                <c:pt idx="191">
                  <c:v>100.48617023910886</c:v>
                </c:pt>
                <c:pt idx="192">
                  <c:v>100.50650661089307</c:v>
                </c:pt>
                <c:pt idx="193">
                  <c:v>100.2819045481818</c:v>
                </c:pt>
                <c:pt idx="194">
                  <c:v>100.87914516589404</c:v>
                </c:pt>
                <c:pt idx="195">
                  <c:v>100.87831334125859</c:v>
                </c:pt>
                <c:pt idx="196">
                  <c:v>100.83237687181474</c:v>
                </c:pt>
                <c:pt idx="197">
                  <c:v>100.67311092919438</c:v>
                </c:pt>
                <c:pt idx="198">
                  <c:v>100.49902030037559</c:v>
                </c:pt>
                <c:pt idx="199">
                  <c:v>100.95227843145305</c:v>
                </c:pt>
                <c:pt idx="200">
                  <c:v>100.46801815814791</c:v>
                </c:pt>
                <c:pt idx="201">
                  <c:v>100.62288565617243</c:v>
                </c:pt>
                <c:pt idx="202">
                  <c:v>101.01100289497509</c:v>
                </c:pt>
                <c:pt idx="203">
                  <c:v>100.88435244802602</c:v>
                </c:pt>
                <c:pt idx="204">
                  <c:v>101.31831750838593</c:v>
                </c:pt>
                <c:pt idx="205">
                  <c:v>101.25552566117481</c:v>
                </c:pt>
                <c:pt idx="206">
                  <c:v>101.21628123844788</c:v>
                </c:pt>
                <c:pt idx="207">
                  <c:v>100.71483446054448</c:v>
                </c:pt>
                <c:pt idx="208">
                  <c:v>101.04479445785863</c:v>
                </c:pt>
                <c:pt idx="209">
                  <c:v>100.52530747057401</c:v>
                </c:pt>
                <c:pt idx="210">
                  <c:v>100.40556910549702</c:v>
                </c:pt>
                <c:pt idx="211">
                  <c:v>100.31206391239181</c:v>
                </c:pt>
                <c:pt idx="212">
                  <c:v>100.19113179376917</c:v>
                </c:pt>
                <c:pt idx="213">
                  <c:v>100.04713778851355</c:v>
                </c:pt>
                <c:pt idx="214">
                  <c:v>99.839343391092484</c:v>
                </c:pt>
                <c:pt idx="215">
                  <c:v>100.88405952428441</c:v>
                </c:pt>
                <c:pt idx="216">
                  <c:v>100.85967284076955</c:v>
                </c:pt>
                <c:pt idx="217">
                  <c:v>100.57653141125869</c:v>
                </c:pt>
                <c:pt idx="218">
                  <c:v>100.54324766822921</c:v>
                </c:pt>
                <c:pt idx="219">
                  <c:v>100.8303328974371</c:v>
                </c:pt>
                <c:pt idx="220">
                  <c:v>100.90790145394406</c:v>
                </c:pt>
                <c:pt idx="221">
                  <c:v>100.73086345123698</c:v>
                </c:pt>
                <c:pt idx="222">
                  <c:v>100.62066391455033</c:v>
                </c:pt>
                <c:pt idx="223">
                  <c:v>98.075431497740652</c:v>
                </c:pt>
                <c:pt idx="224">
                  <c:v>97.75620941492231</c:v>
                </c:pt>
                <c:pt idx="225">
                  <c:v>97.608822848388172</c:v>
                </c:pt>
                <c:pt idx="226">
                  <c:v>97.59502238918104</c:v>
                </c:pt>
                <c:pt idx="227">
                  <c:v>97.260157244616693</c:v>
                </c:pt>
                <c:pt idx="228">
                  <c:v>97.722601247767287</c:v>
                </c:pt>
                <c:pt idx="229">
                  <c:v>97.950125933238141</c:v>
                </c:pt>
                <c:pt idx="230">
                  <c:v>98.253877996846825</c:v>
                </c:pt>
                <c:pt idx="231">
                  <c:v>98.423263823058008</c:v>
                </c:pt>
                <c:pt idx="232">
                  <c:v>98.755519391050768</c:v>
                </c:pt>
                <c:pt idx="233">
                  <c:v>98.679400716702858</c:v>
                </c:pt>
                <c:pt idx="234">
                  <c:v>98.679400716702858</c:v>
                </c:pt>
                <c:pt idx="235">
                  <c:v>98.757466288405197</c:v>
                </c:pt>
                <c:pt idx="236">
                  <c:v>98.918384346887905</c:v>
                </c:pt>
                <c:pt idx="237">
                  <c:v>98.641455732142319</c:v>
                </c:pt>
                <c:pt idx="238">
                  <c:v>98.617883518639289</c:v>
                </c:pt>
                <c:pt idx="239">
                  <c:v>98.745658185698829</c:v>
                </c:pt>
                <c:pt idx="240">
                  <c:v>98.899725292657493</c:v>
                </c:pt>
                <c:pt idx="241">
                  <c:v>98.36559706798333</c:v>
                </c:pt>
                <c:pt idx="242">
                  <c:v>98.270343195611801</c:v>
                </c:pt>
                <c:pt idx="243">
                  <c:v>99.256061852494355</c:v>
                </c:pt>
                <c:pt idx="244">
                  <c:v>99.39622427239938</c:v>
                </c:pt>
                <c:pt idx="245">
                  <c:v>99.048112865596465</c:v>
                </c:pt>
                <c:pt idx="246">
                  <c:v>99.043859273371453</c:v>
                </c:pt>
                <c:pt idx="247">
                  <c:v>98.751324406068662</c:v>
                </c:pt>
                <c:pt idx="248">
                  <c:v>98.052692989304717</c:v>
                </c:pt>
                <c:pt idx="249">
                  <c:v>98.502187763847289</c:v>
                </c:pt>
                <c:pt idx="250">
                  <c:v>98.555808420155842</c:v>
                </c:pt>
                <c:pt idx="251">
                  <c:v>98.671931002926513</c:v>
                </c:pt>
                <c:pt idx="252">
                  <c:v>98.374531345032224</c:v>
                </c:pt>
                <c:pt idx="253">
                  <c:v>98.37087011418717</c:v>
                </c:pt>
                <c:pt idx="254">
                  <c:v>98.162157187640716</c:v>
                </c:pt>
                <c:pt idx="255">
                  <c:v>97.993710510111384</c:v>
                </c:pt>
                <c:pt idx="256">
                  <c:v>97.993710510111384</c:v>
                </c:pt>
                <c:pt idx="257">
                  <c:v>98.085216000221962</c:v>
                </c:pt>
                <c:pt idx="258">
                  <c:v>98.009322514298987</c:v>
                </c:pt>
                <c:pt idx="259">
                  <c:v>98.230310769264037</c:v>
                </c:pt>
                <c:pt idx="260">
                  <c:v>98.207413646574977</c:v>
                </c:pt>
                <c:pt idx="261">
                  <c:v>98.207413646574977</c:v>
                </c:pt>
                <c:pt idx="262">
                  <c:v>97.263177524745487</c:v>
                </c:pt>
                <c:pt idx="263">
                  <c:v>97.509692007053317</c:v>
                </c:pt>
                <c:pt idx="264">
                  <c:v>97.066311122609463</c:v>
                </c:pt>
                <c:pt idx="265">
                  <c:v>96.905050927945226</c:v>
                </c:pt>
                <c:pt idx="266">
                  <c:v>96.537346250691058</c:v>
                </c:pt>
                <c:pt idx="267">
                  <c:v>96.655015364458492</c:v>
                </c:pt>
                <c:pt idx="268">
                  <c:v>96.624919264500718</c:v>
                </c:pt>
                <c:pt idx="269">
                  <c:v>96.826628438892726</c:v>
                </c:pt>
                <c:pt idx="270">
                  <c:v>96.838391395510442</c:v>
                </c:pt>
                <c:pt idx="271">
                  <c:v>96.838391395510442</c:v>
                </c:pt>
                <c:pt idx="272">
                  <c:v>97.451196763280265</c:v>
                </c:pt>
                <c:pt idx="273">
                  <c:v>97.586009776839887</c:v>
                </c:pt>
                <c:pt idx="274">
                  <c:v>97.678781197150727</c:v>
                </c:pt>
                <c:pt idx="275">
                  <c:v>98.238141119870377</c:v>
                </c:pt>
                <c:pt idx="276">
                  <c:v>97.973321403432095</c:v>
                </c:pt>
                <c:pt idx="277">
                  <c:v>98.350178736164949</c:v>
                </c:pt>
                <c:pt idx="278">
                  <c:v>98.189625748857111</c:v>
                </c:pt>
                <c:pt idx="279">
                  <c:v>97.984360478450057</c:v>
                </c:pt>
                <c:pt idx="280">
                  <c:v>97.264384490073169</c:v>
                </c:pt>
                <c:pt idx="281">
                  <c:v>97.424513837300267</c:v>
                </c:pt>
                <c:pt idx="282">
                  <c:v>97.392433205810761</c:v>
                </c:pt>
                <c:pt idx="283">
                  <c:v>97.346980222322358</c:v>
                </c:pt>
                <c:pt idx="284">
                  <c:v>97.346305960900381</c:v>
                </c:pt>
                <c:pt idx="285">
                  <c:v>97.30007233887298</c:v>
                </c:pt>
                <c:pt idx="286">
                  <c:v>97.064836533222802</c:v>
                </c:pt>
                <c:pt idx="287">
                  <c:v>96.884807371404065</c:v>
                </c:pt>
                <c:pt idx="288">
                  <c:v>97.488397969875194</c:v>
                </c:pt>
                <c:pt idx="289">
                  <c:v>97.441326630698512</c:v>
                </c:pt>
                <c:pt idx="290">
                  <c:v>97.391829852696176</c:v>
                </c:pt>
                <c:pt idx="291">
                  <c:v>97.353346811822334</c:v>
                </c:pt>
                <c:pt idx="292">
                  <c:v>96.768508367581447</c:v>
                </c:pt>
                <c:pt idx="293">
                  <c:v>96.754126792400683</c:v>
                </c:pt>
                <c:pt idx="294">
                  <c:v>97.21457231672926</c:v>
                </c:pt>
                <c:pt idx="295">
                  <c:v>97.644978152803986</c:v>
                </c:pt>
                <c:pt idx="296">
                  <c:v>97.644978152803986</c:v>
                </c:pt>
                <c:pt idx="297">
                  <c:v>97.842749559132884</c:v>
                </c:pt>
                <c:pt idx="298">
                  <c:v>98.025427754927193</c:v>
                </c:pt>
                <c:pt idx="299">
                  <c:v>97.973889942982112</c:v>
                </c:pt>
                <c:pt idx="300">
                  <c:v>97.970988165586988</c:v>
                </c:pt>
                <c:pt idx="301">
                  <c:v>97.954266117993498</c:v>
                </c:pt>
                <c:pt idx="302">
                  <c:v>98.424923401108387</c:v>
                </c:pt>
                <c:pt idx="303">
                  <c:v>98.104504062441194</c:v>
                </c:pt>
                <c:pt idx="304">
                  <c:v>98.121837503714531</c:v>
                </c:pt>
                <c:pt idx="305">
                  <c:v>98.083107400585092</c:v>
                </c:pt>
                <c:pt idx="306">
                  <c:v>97.80521548834065</c:v>
                </c:pt>
                <c:pt idx="307">
                  <c:v>97.51124823353004</c:v>
                </c:pt>
                <c:pt idx="308">
                  <c:v>97.254030328243275</c:v>
                </c:pt>
                <c:pt idx="309">
                  <c:v>96.700631642413754</c:v>
                </c:pt>
                <c:pt idx="310">
                  <c:v>97.011683520311138</c:v>
                </c:pt>
                <c:pt idx="311">
                  <c:v>97.352627131276861</c:v>
                </c:pt>
                <c:pt idx="312">
                  <c:v>97.224192326409636</c:v>
                </c:pt>
                <c:pt idx="313">
                  <c:v>97.537470719573562</c:v>
                </c:pt>
                <c:pt idx="314">
                  <c:v>97.382551844797248</c:v>
                </c:pt>
                <c:pt idx="315">
                  <c:v>97.727168033046112</c:v>
                </c:pt>
                <c:pt idx="316">
                  <c:v>97.909376399655912</c:v>
                </c:pt>
                <c:pt idx="317">
                  <c:v>98.27913770891999</c:v>
                </c:pt>
                <c:pt idx="318">
                  <c:v>98.579777453413314</c:v>
                </c:pt>
                <c:pt idx="319">
                  <c:v>98.762079578059456</c:v>
                </c:pt>
                <c:pt idx="320">
                  <c:v>98.661565376685928</c:v>
                </c:pt>
                <c:pt idx="321">
                  <c:v>98.787876354379975</c:v>
                </c:pt>
                <c:pt idx="322">
                  <c:v>98.859578700049539</c:v>
                </c:pt>
                <c:pt idx="323">
                  <c:v>98.662656459706568</c:v>
                </c:pt>
                <c:pt idx="324">
                  <c:v>98.383196408073673</c:v>
                </c:pt>
                <c:pt idx="325">
                  <c:v>98.345311075998495</c:v>
                </c:pt>
                <c:pt idx="326">
                  <c:v>97.872598716901024</c:v>
                </c:pt>
                <c:pt idx="327">
                  <c:v>97.607704438599782</c:v>
                </c:pt>
                <c:pt idx="328">
                  <c:v>97.580489991387125</c:v>
                </c:pt>
                <c:pt idx="329">
                  <c:v>97.648414298988044</c:v>
                </c:pt>
                <c:pt idx="330">
                  <c:v>97.663431502970155</c:v>
                </c:pt>
                <c:pt idx="331">
                  <c:v>98.03425678122359</c:v>
                </c:pt>
                <c:pt idx="332">
                  <c:v>98.140222871064481</c:v>
                </c:pt>
                <c:pt idx="333">
                  <c:v>98.124321807869649</c:v>
                </c:pt>
                <c:pt idx="334">
                  <c:v>98.062524491165192</c:v>
                </c:pt>
                <c:pt idx="335">
                  <c:v>98.062524491165192</c:v>
                </c:pt>
                <c:pt idx="336">
                  <c:v>98.118669653990892</c:v>
                </c:pt>
                <c:pt idx="337">
                  <c:v>98.69023924199891</c:v>
                </c:pt>
                <c:pt idx="338">
                  <c:v>98.908870683780208</c:v>
                </c:pt>
                <c:pt idx="339">
                  <c:v>98.918113218187614</c:v>
                </c:pt>
                <c:pt idx="340">
                  <c:v>99.131833080047997</c:v>
                </c:pt>
                <c:pt idx="341">
                  <c:v>99.388337501881111</c:v>
                </c:pt>
                <c:pt idx="342">
                  <c:v>99.347269991824604</c:v>
                </c:pt>
                <c:pt idx="343">
                  <c:v>98.786537743222169</c:v>
                </c:pt>
                <c:pt idx="344">
                  <c:v>99.235061674056311</c:v>
                </c:pt>
                <c:pt idx="345">
                  <c:v>98.845382223294393</c:v>
                </c:pt>
                <c:pt idx="346">
                  <c:v>98.357654254414655</c:v>
                </c:pt>
                <c:pt idx="347">
                  <c:v>98.22499298433938</c:v>
                </c:pt>
                <c:pt idx="348">
                  <c:v>98.234766949165248</c:v>
                </c:pt>
                <c:pt idx="349">
                  <c:v>98.505502852467615</c:v>
                </c:pt>
                <c:pt idx="350">
                  <c:v>98.990028925198104</c:v>
                </c:pt>
                <c:pt idx="351">
                  <c:v>98.546638664267149</c:v>
                </c:pt>
                <c:pt idx="352">
                  <c:v>98.325448225750606</c:v>
                </c:pt>
                <c:pt idx="353">
                  <c:v>98.076125850143995</c:v>
                </c:pt>
                <c:pt idx="354">
                  <c:v>98.125827903888634</c:v>
                </c:pt>
                <c:pt idx="355">
                  <c:v>97.890054512474705</c:v>
                </c:pt>
                <c:pt idx="356">
                  <c:v>98.174933353208488</c:v>
                </c:pt>
                <c:pt idx="357">
                  <c:v>98.304582128774015</c:v>
                </c:pt>
                <c:pt idx="358">
                  <c:v>99.285523261077458</c:v>
                </c:pt>
                <c:pt idx="359">
                  <c:v>98.923953320076379</c:v>
                </c:pt>
                <c:pt idx="360">
                  <c:v>98.809720474525903</c:v>
                </c:pt>
                <c:pt idx="361">
                  <c:v>99.145676044180831</c:v>
                </c:pt>
                <c:pt idx="362">
                  <c:v>97.731905030186311</c:v>
                </c:pt>
                <c:pt idx="363">
                  <c:v>98.159451782487309</c:v>
                </c:pt>
                <c:pt idx="364">
                  <c:v>98.264724255124023</c:v>
                </c:pt>
                <c:pt idx="365">
                  <c:v>98.653403531879874</c:v>
                </c:pt>
                <c:pt idx="366">
                  <c:v>98.653403531879874</c:v>
                </c:pt>
                <c:pt idx="367">
                  <c:v>98.87346158765763</c:v>
                </c:pt>
                <c:pt idx="368">
                  <c:v>98.998293185624121</c:v>
                </c:pt>
                <c:pt idx="369">
                  <c:v>99.291552647644082</c:v>
                </c:pt>
                <c:pt idx="370">
                  <c:v>99.258931756575521</c:v>
                </c:pt>
                <c:pt idx="371">
                  <c:v>99.010777061290838</c:v>
                </c:pt>
                <c:pt idx="372">
                  <c:v>98.876053108629776</c:v>
                </c:pt>
                <c:pt idx="373">
                  <c:v>98.744380748722762</c:v>
                </c:pt>
                <c:pt idx="374">
                  <c:v>97.849176466359509</c:v>
                </c:pt>
                <c:pt idx="375">
                  <c:v>98.43523783179657</c:v>
                </c:pt>
                <c:pt idx="376">
                  <c:v>98.564188009609438</c:v>
                </c:pt>
                <c:pt idx="377">
                  <c:v>98.613301912543477</c:v>
                </c:pt>
                <c:pt idx="378">
                  <c:v>98.470759129786217</c:v>
                </c:pt>
                <c:pt idx="379">
                  <c:v>98.735265639674637</c:v>
                </c:pt>
                <c:pt idx="380">
                  <c:v>98.5589053961139</c:v>
                </c:pt>
                <c:pt idx="381">
                  <c:v>98.373852071823237</c:v>
                </c:pt>
                <c:pt idx="382">
                  <c:v>97.975358624422753</c:v>
                </c:pt>
                <c:pt idx="383">
                  <c:v>97.45456855516052</c:v>
                </c:pt>
                <c:pt idx="384">
                  <c:v>97.423208477669888</c:v>
                </c:pt>
                <c:pt idx="385">
                  <c:v>97.389728848328815</c:v>
                </c:pt>
                <c:pt idx="386">
                  <c:v>97.774155570782952</c:v>
                </c:pt>
                <c:pt idx="387">
                  <c:v>98.153376174141002</c:v>
                </c:pt>
                <c:pt idx="388">
                  <c:v>97.629850640275805</c:v>
                </c:pt>
                <c:pt idx="389">
                  <c:v>97.684207592066841</c:v>
                </c:pt>
                <c:pt idx="390">
                  <c:v>98.313136498854931</c:v>
                </c:pt>
                <c:pt idx="391">
                  <c:v>98.363735657137852</c:v>
                </c:pt>
                <c:pt idx="392">
                  <c:v>98.363735657137852</c:v>
                </c:pt>
                <c:pt idx="393">
                  <c:v>97.192601336786083</c:v>
                </c:pt>
                <c:pt idx="394">
                  <c:v>97.571759488978969</c:v>
                </c:pt>
                <c:pt idx="395">
                  <c:v>97.553159776796406</c:v>
                </c:pt>
                <c:pt idx="396">
                  <c:v>97.297424965449892</c:v>
                </c:pt>
                <c:pt idx="397">
                  <c:v>97.111435860349431</c:v>
                </c:pt>
                <c:pt idx="398">
                  <c:v>97.297364674777853</c:v>
                </c:pt>
                <c:pt idx="399">
                  <c:v>97.175918878674153</c:v>
                </c:pt>
                <c:pt idx="400">
                  <c:v>96.991939914928579</c:v>
                </c:pt>
                <c:pt idx="401">
                  <c:v>96.888874666808519</c:v>
                </c:pt>
                <c:pt idx="402">
                  <c:v>96.58814760532465</c:v>
                </c:pt>
                <c:pt idx="403">
                  <c:v>96.302685156366763</c:v>
                </c:pt>
                <c:pt idx="404">
                  <c:v>95.906319137242406</c:v>
                </c:pt>
                <c:pt idx="405">
                  <c:v>96.0057885756313</c:v>
                </c:pt>
                <c:pt idx="406">
                  <c:v>95.49176464902574</c:v>
                </c:pt>
                <c:pt idx="407">
                  <c:v>95.936626167643624</c:v>
                </c:pt>
                <c:pt idx="408">
                  <c:v>95.901808920240612</c:v>
                </c:pt>
                <c:pt idx="409">
                  <c:v>95.932382579470385</c:v>
                </c:pt>
                <c:pt idx="410">
                  <c:v>96.081168576953743</c:v>
                </c:pt>
                <c:pt idx="411">
                  <c:v>95.780322840397119</c:v>
                </c:pt>
                <c:pt idx="412">
                  <c:v>95.352691177328737</c:v>
                </c:pt>
                <c:pt idx="413">
                  <c:v>95.303946528246414</c:v>
                </c:pt>
                <c:pt idx="414">
                  <c:v>95.343929771061283</c:v>
                </c:pt>
                <c:pt idx="415">
                  <c:v>95.701630312792958</c:v>
                </c:pt>
                <c:pt idx="416">
                  <c:v>95.817020764746403</c:v>
                </c:pt>
                <c:pt idx="417">
                  <c:v>95.764423146406571</c:v>
                </c:pt>
                <c:pt idx="418">
                  <c:v>96.033607255415731</c:v>
                </c:pt>
                <c:pt idx="419">
                  <c:v>96.275387038831767</c:v>
                </c:pt>
                <c:pt idx="420">
                  <c:v>96.31277541116863</c:v>
                </c:pt>
                <c:pt idx="421">
                  <c:v>96.29014952729375</c:v>
                </c:pt>
                <c:pt idx="422">
                  <c:v>96.182618305618433</c:v>
                </c:pt>
                <c:pt idx="423">
                  <c:v>96.809069985011504</c:v>
                </c:pt>
                <c:pt idx="424">
                  <c:v>96.75345441258753</c:v>
                </c:pt>
                <c:pt idx="425">
                  <c:v>96.735721282288594</c:v>
                </c:pt>
                <c:pt idx="426">
                  <c:v>97.153195286288536</c:v>
                </c:pt>
                <c:pt idx="427">
                  <c:v>96.613790858421254</c:v>
                </c:pt>
                <c:pt idx="428">
                  <c:v>96.197773546865264</c:v>
                </c:pt>
                <c:pt idx="429">
                  <c:v>95.915488956428845</c:v>
                </c:pt>
                <c:pt idx="430">
                  <c:v>96.408603949751722</c:v>
                </c:pt>
                <c:pt idx="431">
                  <c:v>96.142367006222301</c:v>
                </c:pt>
                <c:pt idx="432">
                  <c:v>96.086753017407617</c:v>
                </c:pt>
                <c:pt idx="433">
                  <c:v>96.116124459602545</c:v>
                </c:pt>
                <c:pt idx="434">
                  <c:v>96.08403536186168</c:v>
                </c:pt>
                <c:pt idx="435">
                  <c:v>96.149737342725444</c:v>
                </c:pt>
                <c:pt idx="436">
                  <c:v>96.149737342725444</c:v>
                </c:pt>
                <c:pt idx="437">
                  <c:v>96.469248679902748</c:v>
                </c:pt>
                <c:pt idx="438">
                  <c:v>96.962748668766309</c:v>
                </c:pt>
                <c:pt idx="439">
                  <c:v>96.878180570988121</c:v>
                </c:pt>
                <c:pt idx="440">
                  <c:v>97.510922705484504</c:v>
                </c:pt>
                <c:pt idx="441">
                  <c:v>97.316486471655381</c:v>
                </c:pt>
                <c:pt idx="442">
                  <c:v>97.214389944307612</c:v>
                </c:pt>
                <c:pt idx="443">
                  <c:v>97.15083604638842</c:v>
                </c:pt>
                <c:pt idx="444">
                  <c:v>97.588315990777929</c:v>
                </c:pt>
                <c:pt idx="445">
                  <c:v>97.763350523740073</c:v>
                </c:pt>
                <c:pt idx="446">
                  <c:v>97.279018962444255</c:v>
                </c:pt>
                <c:pt idx="447">
                  <c:v>96.77470646570471</c:v>
                </c:pt>
                <c:pt idx="448">
                  <c:v>97.09835576372555</c:v>
                </c:pt>
                <c:pt idx="449">
                  <c:v>97.299671454196286</c:v>
                </c:pt>
                <c:pt idx="450">
                  <c:v>97.752607162423629</c:v>
                </c:pt>
                <c:pt idx="451">
                  <c:v>98.602456975422797</c:v>
                </c:pt>
                <c:pt idx="452">
                  <c:v>98.719480044686321</c:v>
                </c:pt>
                <c:pt idx="453">
                  <c:v>97.954405133721025</c:v>
                </c:pt>
                <c:pt idx="454">
                  <c:v>98.359846644655619</c:v>
                </c:pt>
                <c:pt idx="455">
                  <c:v>98.165146695209046</c:v>
                </c:pt>
                <c:pt idx="456">
                  <c:v>97.887374482270943</c:v>
                </c:pt>
                <c:pt idx="457">
                  <c:v>98.111215686059467</c:v>
                </c:pt>
                <c:pt idx="458">
                  <c:v>98.255047168059932</c:v>
                </c:pt>
                <c:pt idx="459">
                  <c:v>97.728998291851241</c:v>
                </c:pt>
                <c:pt idx="460">
                  <c:v>97.469490589272013</c:v>
                </c:pt>
                <c:pt idx="461">
                  <c:v>97.432611503726633</c:v>
                </c:pt>
                <c:pt idx="462">
                  <c:v>97.290407688542601</c:v>
                </c:pt>
                <c:pt idx="463">
                  <c:v>97.582418039504091</c:v>
                </c:pt>
                <c:pt idx="464">
                  <c:v>97.799078463011028</c:v>
                </c:pt>
                <c:pt idx="465">
                  <c:v>97.772005456868655</c:v>
                </c:pt>
                <c:pt idx="466">
                  <c:v>97.584119211561031</c:v>
                </c:pt>
                <c:pt idx="467">
                  <c:v>97.319836763378774</c:v>
                </c:pt>
                <c:pt idx="468">
                  <c:v>97.052149254879538</c:v>
                </c:pt>
                <c:pt idx="469">
                  <c:v>97.084898770293506</c:v>
                </c:pt>
                <c:pt idx="470">
                  <c:v>96.971088346960471</c:v>
                </c:pt>
                <c:pt idx="471">
                  <c:v>97.357662970227409</c:v>
                </c:pt>
                <c:pt idx="472">
                  <c:v>97.134571324964597</c:v>
                </c:pt>
                <c:pt idx="473">
                  <c:v>96.041663236320744</c:v>
                </c:pt>
                <c:pt idx="474">
                  <c:v>97.049418741567067</c:v>
                </c:pt>
                <c:pt idx="475">
                  <c:v>96.063997896723251</c:v>
                </c:pt>
                <c:pt idx="476">
                  <c:v>96.453176423370905</c:v>
                </c:pt>
                <c:pt idx="477">
                  <c:v>96.463102871624159</c:v>
                </c:pt>
                <c:pt idx="478">
                  <c:v>96.019358536505536</c:v>
                </c:pt>
                <c:pt idx="479">
                  <c:v>96.17695242873009</c:v>
                </c:pt>
                <c:pt idx="480">
                  <c:v>95.923161744176255</c:v>
                </c:pt>
                <c:pt idx="481">
                  <c:v>96.072763455270206</c:v>
                </c:pt>
                <c:pt idx="482">
                  <c:v>96.328538913946602</c:v>
                </c:pt>
                <c:pt idx="483">
                  <c:v>96.514379461994665</c:v>
                </c:pt>
                <c:pt idx="484">
                  <c:v>96.681418938475403</c:v>
                </c:pt>
                <c:pt idx="485">
                  <c:v>96.766288059308209</c:v>
                </c:pt>
                <c:pt idx="486">
                  <c:v>96.962240518220256</c:v>
                </c:pt>
                <c:pt idx="487">
                  <c:v>97.488260425173607</c:v>
                </c:pt>
                <c:pt idx="488">
                  <c:v>97.317427397301103</c:v>
                </c:pt>
                <c:pt idx="489">
                  <c:v>97.37302111978137</c:v>
                </c:pt>
                <c:pt idx="490">
                  <c:v>97.667799472047918</c:v>
                </c:pt>
                <c:pt idx="491">
                  <c:v>97.925932962087842</c:v>
                </c:pt>
                <c:pt idx="492">
                  <c:v>97.713353734225123</c:v>
                </c:pt>
                <c:pt idx="493">
                  <c:v>97.70013073887138</c:v>
                </c:pt>
                <c:pt idx="494">
                  <c:v>97.70013073887138</c:v>
                </c:pt>
                <c:pt idx="495">
                  <c:v>97.812968049153454</c:v>
                </c:pt>
                <c:pt idx="496">
                  <c:v>97.979254020317285</c:v>
                </c:pt>
                <c:pt idx="497">
                  <c:v>98.475510129135813</c:v>
                </c:pt>
                <c:pt idx="498">
                  <c:v>99.358954701240137</c:v>
                </c:pt>
                <c:pt idx="499">
                  <c:v>99.047463985283756</c:v>
                </c:pt>
                <c:pt idx="500">
                  <c:v>98.611249923803427</c:v>
                </c:pt>
                <c:pt idx="501">
                  <c:v>99.894583106503362</c:v>
                </c:pt>
                <c:pt idx="502">
                  <c:v>99.846873760707368</c:v>
                </c:pt>
                <c:pt idx="503">
                  <c:v>99.563905783499564</c:v>
                </c:pt>
                <c:pt idx="504">
                  <c:v>99.670959593317164</c:v>
                </c:pt>
                <c:pt idx="505">
                  <c:v>99.501984737861505</c:v>
                </c:pt>
                <c:pt idx="506">
                  <c:v>99.056495327504962</c:v>
                </c:pt>
                <c:pt idx="507">
                  <c:v>98.595317392181641</c:v>
                </c:pt>
                <c:pt idx="508">
                  <c:v>98.661731255372061</c:v>
                </c:pt>
                <c:pt idx="509">
                  <c:v>98.53912026136436</c:v>
                </c:pt>
                <c:pt idx="510">
                  <c:v>98.406217134993341</c:v>
                </c:pt>
                <c:pt idx="511">
                  <c:v>98.842666935326235</c:v>
                </c:pt>
                <c:pt idx="512">
                  <c:v>99.128089583427197</c:v>
                </c:pt>
                <c:pt idx="513">
                  <c:v>99.303439311786718</c:v>
                </c:pt>
                <c:pt idx="514">
                  <c:v>98.614093338886235</c:v>
                </c:pt>
                <c:pt idx="515">
                  <c:v>98.827644643560092</c:v>
                </c:pt>
                <c:pt idx="516">
                  <c:v>98.827644643560092</c:v>
                </c:pt>
                <c:pt idx="517">
                  <c:v>99.151488477111812</c:v>
                </c:pt>
                <c:pt idx="518">
                  <c:v>99.167458427779579</c:v>
                </c:pt>
                <c:pt idx="519">
                  <c:v>99.179310386787549</c:v>
                </c:pt>
                <c:pt idx="520">
                  <c:v>99.25333323955627</c:v>
                </c:pt>
                <c:pt idx="521">
                  <c:v>99.25333323955627</c:v>
                </c:pt>
                <c:pt idx="522">
                  <c:v>98.932739477402947</c:v>
                </c:pt>
                <c:pt idx="523">
                  <c:v>98.765210365958851</c:v>
                </c:pt>
                <c:pt idx="524">
                  <c:v>98.618594684100941</c:v>
                </c:pt>
                <c:pt idx="525">
                  <c:v>98.959912727118819</c:v>
                </c:pt>
                <c:pt idx="526">
                  <c:v>98.834481633580921</c:v>
                </c:pt>
                <c:pt idx="527">
                  <c:v>98.618780959529801</c:v>
                </c:pt>
                <c:pt idx="528">
                  <c:v>97.936254489988556</c:v>
                </c:pt>
                <c:pt idx="529">
                  <c:v>97.9123314663169</c:v>
                </c:pt>
                <c:pt idx="530">
                  <c:v>97.627664082105042</c:v>
                </c:pt>
                <c:pt idx="531">
                  <c:v>97.627664082105042</c:v>
                </c:pt>
                <c:pt idx="532">
                  <c:v>97.597379264376841</c:v>
                </c:pt>
                <c:pt idx="533">
                  <c:v>97.659499938628429</c:v>
                </c:pt>
                <c:pt idx="534">
                  <c:v>97.270675385630653</c:v>
                </c:pt>
                <c:pt idx="535">
                  <c:v>97.269522180018456</c:v>
                </c:pt>
                <c:pt idx="536">
                  <c:v>96.437504162055504</c:v>
                </c:pt>
                <c:pt idx="537">
                  <c:v>96.300083596847216</c:v>
                </c:pt>
                <c:pt idx="538">
                  <c:v>96.215591522627676</c:v>
                </c:pt>
                <c:pt idx="539">
                  <c:v>95.795167310437847</c:v>
                </c:pt>
                <c:pt idx="540">
                  <c:v>95.26439733770647</c:v>
                </c:pt>
                <c:pt idx="541">
                  <c:v>95.351319385694183</c:v>
                </c:pt>
                <c:pt idx="542">
                  <c:v>95.863592784614966</c:v>
                </c:pt>
                <c:pt idx="543">
                  <c:v>96.026136686971626</c:v>
                </c:pt>
                <c:pt idx="544">
                  <c:v>95.243503636312283</c:v>
                </c:pt>
                <c:pt idx="545">
                  <c:v>95.389844360026729</c:v>
                </c:pt>
                <c:pt idx="546">
                  <c:v>96.104226792517792</c:v>
                </c:pt>
                <c:pt idx="547">
                  <c:v>96.373427186388483</c:v>
                </c:pt>
                <c:pt idx="548">
                  <c:v>96.443116502654377</c:v>
                </c:pt>
                <c:pt idx="549">
                  <c:v>97.072984650336224</c:v>
                </c:pt>
                <c:pt idx="550">
                  <c:v>97.171200558294331</c:v>
                </c:pt>
                <c:pt idx="551">
                  <c:v>96.970974898555241</c:v>
                </c:pt>
                <c:pt idx="552">
                  <c:v>96.506142243629029</c:v>
                </c:pt>
                <c:pt idx="553">
                  <c:v>95.890806985249426</c:v>
                </c:pt>
                <c:pt idx="554">
                  <c:v>95.250054855300249</c:v>
                </c:pt>
                <c:pt idx="555">
                  <c:v>95.157643757380811</c:v>
                </c:pt>
                <c:pt idx="556">
                  <c:v>95.157643757380811</c:v>
                </c:pt>
                <c:pt idx="557">
                  <c:v>94.829597931694693</c:v>
                </c:pt>
                <c:pt idx="558">
                  <c:v>95.039114232444518</c:v>
                </c:pt>
                <c:pt idx="559">
                  <c:v>95.357700823846955</c:v>
                </c:pt>
                <c:pt idx="560">
                  <c:v>95.148988951728853</c:v>
                </c:pt>
                <c:pt idx="561">
                  <c:v>94.45402260393351</c:v>
                </c:pt>
                <c:pt idx="562">
                  <c:v>93.608580156351408</c:v>
                </c:pt>
                <c:pt idx="563">
                  <c:v>93.52180332887842</c:v>
                </c:pt>
                <c:pt idx="564">
                  <c:v>93.762107810744467</c:v>
                </c:pt>
                <c:pt idx="565">
                  <c:v>93.131298524824075</c:v>
                </c:pt>
                <c:pt idx="566">
                  <c:v>93.393879162244048</c:v>
                </c:pt>
                <c:pt idx="567">
                  <c:v>93.742133275793861</c:v>
                </c:pt>
                <c:pt idx="568">
                  <c:v>93.230104923198226</c:v>
                </c:pt>
                <c:pt idx="569">
                  <c:v>93.806898771928644</c:v>
                </c:pt>
                <c:pt idx="570">
                  <c:v>93.714585861146432</c:v>
                </c:pt>
                <c:pt idx="571">
                  <c:v>93.753578980897188</c:v>
                </c:pt>
                <c:pt idx="572">
                  <c:v>94.546448078545893</c:v>
                </c:pt>
                <c:pt idx="573">
                  <c:v>94.209916813003275</c:v>
                </c:pt>
                <c:pt idx="574">
                  <c:v>94.044300927050145</c:v>
                </c:pt>
                <c:pt idx="575">
                  <c:v>94.003798654524957</c:v>
                </c:pt>
                <c:pt idx="576">
                  <c:v>94.632641984565353</c:v>
                </c:pt>
                <c:pt idx="577">
                  <c:v>94.358827024927507</c:v>
                </c:pt>
                <c:pt idx="578">
                  <c:v>94.676951547649949</c:v>
                </c:pt>
                <c:pt idx="579">
                  <c:v>95.525736097954862</c:v>
                </c:pt>
                <c:pt idx="580">
                  <c:v>96.112916488886242</c:v>
                </c:pt>
                <c:pt idx="581">
                  <c:v>94.878729802779844</c:v>
                </c:pt>
                <c:pt idx="582">
                  <c:v>95.926358643227331</c:v>
                </c:pt>
                <c:pt idx="583">
                  <c:v>96.293877917390773</c:v>
                </c:pt>
                <c:pt idx="584">
                  <c:v>96.427905819037179</c:v>
                </c:pt>
                <c:pt idx="585">
                  <c:v>96.427905819037179</c:v>
                </c:pt>
                <c:pt idx="586">
                  <c:v>96.228335960812799</c:v>
                </c:pt>
                <c:pt idx="587">
                  <c:v>96.103860872768493</c:v>
                </c:pt>
                <c:pt idx="588">
                  <c:v>96.086976783762978</c:v>
                </c:pt>
                <c:pt idx="589">
                  <c:v>96.316289167535359</c:v>
                </c:pt>
                <c:pt idx="590">
                  <c:v>96.466215155700652</c:v>
                </c:pt>
              </c:numCache>
            </c:numRef>
          </c:val>
          <c:smooth val="0"/>
        </c:ser>
        <c:ser>
          <c:idx val="5"/>
          <c:order val="1"/>
          <c:spPr>
            <a:ln>
              <a:solidFill>
                <a:sysClr val="windowText" lastClr="000000"/>
              </a:solidFill>
            </a:ln>
          </c:spPr>
          <c:marker>
            <c:symbol val="none"/>
          </c:marker>
          <c:cat>
            <c:numRef>
              <c:f>CanadaMexico!$B$6:$B$696</c:f>
              <c:numCache>
                <c:formatCode>m/d/yyyy</c:formatCode>
                <c:ptCount val="691"/>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numCache>
            </c:numRef>
          </c:cat>
          <c:val>
            <c:numRef>
              <c:f>CanadaMexico!$I$6:$I$596</c:f>
              <c:numCache>
                <c:formatCode>General</c:formatCode>
                <c:ptCount val="59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pt idx="184">
                  <c:v>100</c:v>
                </c:pt>
                <c:pt idx="185">
                  <c:v>100</c:v>
                </c:pt>
                <c:pt idx="186">
                  <c:v>100</c:v>
                </c:pt>
                <c:pt idx="187">
                  <c:v>100</c:v>
                </c:pt>
                <c:pt idx="188">
                  <c:v>100</c:v>
                </c:pt>
                <c:pt idx="189">
                  <c:v>100</c:v>
                </c:pt>
                <c:pt idx="190">
                  <c:v>100</c:v>
                </c:pt>
                <c:pt idx="191">
                  <c:v>100</c:v>
                </c:pt>
                <c:pt idx="192">
                  <c:v>100</c:v>
                </c:pt>
                <c:pt idx="193">
                  <c:v>100</c:v>
                </c:pt>
                <c:pt idx="194">
                  <c:v>100</c:v>
                </c:pt>
                <c:pt idx="195">
                  <c:v>100</c:v>
                </c:pt>
                <c:pt idx="196">
                  <c:v>100</c:v>
                </c:pt>
                <c:pt idx="197">
                  <c:v>100</c:v>
                </c:pt>
                <c:pt idx="198">
                  <c:v>100</c:v>
                </c:pt>
                <c:pt idx="199">
                  <c:v>100</c:v>
                </c:pt>
                <c:pt idx="200">
                  <c:v>100</c:v>
                </c:pt>
                <c:pt idx="201">
                  <c:v>100</c:v>
                </c:pt>
                <c:pt idx="202">
                  <c:v>100</c:v>
                </c:pt>
                <c:pt idx="203">
                  <c:v>100</c:v>
                </c:pt>
                <c:pt idx="204">
                  <c:v>100</c:v>
                </c:pt>
                <c:pt idx="205">
                  <c:v>100</c:v>
                </c:pt>
                <c:pt idx="206">
                  <c:v>100</c:v>
                </c:pt>
                <c:pt idx="207">
                  <c:v>100</c:v>
                </c:pt>
                <c:pt idx="208">
                  <c:v>100</c:v>
                </c:pt>
                <c:pt idx="209">
                  <c:v>100</c:v>
                </c:pt>
                <c:pt idx="210">
                  <c:v>100</c:v>
                </c:pt>
                <c:pt idx="211">
                  <c:v>100</c:v>
                </c:pt>
                <c:pt idx="212">
                  <c:v>100</c:v>
                </c:pt>
                <c:pt idx="213">
                  <c:v>100</c:v>
                </c:pt>
                <c:pt idx="214">
                  <c:v>100</c:v>
                </c:pt>
                <c:pt idx="215">
                  <c:v>100</c:v>
                </c:pt>
                <c:pt idx="216">
                  <c:v>100</c:v>
                </c:pt>
                <c:pt idx="217">
                  <c:v>100</c:v>
                </c:pt>
                <c:pt idx="218">
                  <c:v>100</c:v>
                </c:pt>
                <c:pt idx="219">
                  <c:v>100</c:v>
                </c:pt>
                <c:pt idx="220">
                  <c:v>100</c:v>
                </c:pt>
                <c:pt idx="221">
                  <c:v>100</c:v>
                </c:pt>
                <c:pt idx="222">
                  <c:v>100</c:v>
                </c:pt>
                <c:pt idx="223">
                  <c:v>100</c:v>
                </c:pt>
                <c:pt idx="224">
                  <c:v>100</c:v>
                </c:pt>
                <c:pt idx="225">
                  <c:v>100</c:v>
                </c:pt>
                <c:pt idx="226">
                  <c:v>100</c:v>
                </c:pt>
                <c:pt idx="227">
                  <c:v>100</c:v>
                </c:pt>
                <c:pt idx="228">
                  <c:v>100</c:v>
                </c:pt>
                <c:pt idx="229">
                  <c:v>100</c:v>
                </c:pt>
                <c:pt idx="230">
                  <c:v>100</c:v>
                </c:pt>
                <c:pt idx="231">
                  <c:v>100</c:v>
                </c:pt>
                <c:pt idx="232">
                  <c:v>100</c:v>
                </c:pt>
                <c:pt idx="233">
                  <c:v>100</c:v>
                </c:pt>
                <c:pt idx="234">
                  <c:v>100</c:v>
                </c:pt>
                <c:pt idx="235">
                  <c:v>100</c:v>
                </c:pt>
                <c:pt idx="236">
                  <c:v>100</c:v>
                </c:pt>
                <c:pt idx="237">
                  <c:v>100</c:v>
                </c:pt>
                <c:pt idx="238">
                  <c:v>100</c:v>
                </c:pt>
                <c:pt idx="239">
                  <c:v>100</c:v>
                </c:pt>
                <c:pt idx="240">
                  <c:v>100</c:v>
                </c:pt>
                <c:pt idx="241">
                  <c:v>100</c:v>
                </c:pt>
                <c:pt idx="242">
                  <c:v>100</c:v>
                </c:pt>
                <c:pt idx="243">
                  <c:v>100</c:v>
                </c:pt>
                <c:pt idx="244">
                  <c:v>100</c:v>
                </c:pt>
                <c:pt idx="245">
                  <c:v>100</c:v>
                </c:pt>
                <c:pt idx="246">
                  <c:v>100</c:v>
                </c:pt>
                <c:pt idx="247">
                  <c:v>100</c:v>
                </c:pt>
                <c:pt idx="248">
                  <c:v>100</c:v>
                </c:pt>
                <c:pt idx="249">
                  <c:v>100</c:v>
                </c:pt>
                <c:pt idx="250">
                  <c:v>100</c:v>
                </c:pt>
                <c:pt idx="251">
                  <c:v>100</c:v>
                </c:pt>
                <c:pt idx="252">
                  <c:v>100</c:v>
                </c:pt>
                <c:pt idx="253">
                  <c:v>100</c:v>
                </c:pt>
                <c:pt idx="254">
                  <c:v>100</c:v>
                </c:pt>
                <c:pt idx="255">
                  <c:v>100</c:v>
                </c:pt>
                <c:pt idx="256">
                  <c:v>100</c:v>
                </c:pt>
                <c:pt idx="257">
                  <c:v>100</c:v>
                </c:pt>
                <c:pt idx="258">
                  <c:v>100</c:v>
                </c:pt>
                <c:pt idx="259">
                  <c:v>100</c:v>
                </c:pt>
                <c:pt idx="260">
                  <c:v>100</c:v>
                </c:pt>
                <c:pt idx="261">
                  <c:v>100</c:v>
                </c:pt>
                <c:pt idx="262">
                  <c:v>100</c:v>
                </c:pt>
                <c:pt idx="263">
                  <c:v>100</c:v>
                </c:pt>
                <c:pt idx="264">
                  <c:v>100</c:v>
                </c:pt>
                <c:pt idx="265">
                  <c:v>100</c:v>
                </c:pt>
                <c:pt idx="266">
                  <c:v>100</c:v>
                </c:pt>
                <c:pt idx="267">
                  <c:v>100</c:v>
                </c:pt>
                <c:pt idx="268">
                  <c:v>100</c:v>
                </c:pt>
                <c:pt idx="269">
                  <c:v>100</c:v>
                </c:pt>
                <c:pt idx="270">
                  <c:v>100</c:v>
                </c:pt>
                <c:pt idx="271">
                  <c:v>100</c:v>
                </c:pt>
                <c:pt idx="272">
                  <c:v>100</c:v>
                </c:pt>
                <c:pt idx="273">
                  <c:v>100</c:v>
                </c:pt>
                <c:pt idx="274">
                  <c:v>100</c:v>
                </c:pt>
                <c:pt idx="275">
                  <c:v>100</c:v>
                </c:pt>
                <c:pt idx="276">
                  <c:v>100</c:v>
                </c:pt>
                <c:pt idx="277">
                  <c:v>100</c:v>
                </c:pt>
                <c:pt idx="278">
                  <c:v>100</c:v>
                </c:pt>
                <c:pt idx="279">
                  <c:v>100</c:v>
                </c:pt>
                <c:pt idx="280">
                  <c:v>100</c:v>
                </c:pt>
                <c:pt idx="281">
                  <c:v>100</c:v>
                </c:pt>
                <c:pt idx="282">
                  <c:v>100</c:v>
                </c:pt>
                <c:pt idx="283">
                  <c:v>100</c:v>
                </c:pt>
                <c:pt idx="284">
                  <c:v>100</c:v>
                </c:pt>
                <c:pt idx="285">
                  <c:v>100</c:v>
                </c:pt>
                <c:pt idx="286">
                  <c:v>100</c:v>
                </c:pt>
                <c:pt idx="287">
                  <c:v>100</c:v>
                </c:pt>
                <c:pt idx="288">
                  <c:v>100</c:v>
                </c:pt>
                <c:pt idx="289">
                  <c:v>100</c:v>
                </c:pt>
                <c:pt idx="290">
                  <c:v>100</c:v>
                </c:pt>
                <c:pt idx="291">
                  <c:v>100</c:v>
                </c:pt>
                <c:pt idx="292">
                  <c:v>100</c:v>
                </c:pt>
                <c:pt idx="293">
                  <c:v>100</c:v>
                </c:pt>
                <c:pt idx="294">
                  <c:v>100</c:v>
                </c:pt>
                <c:pt idx="295">
                  <c:v>100</c:v>
                </c:pt>
                <c:pt idx="296">
                  <c:v>100</c:v>
                </c:pt>
                <c:pt idx="297">
                  <c:v>100</c:v>
                </c:pt>
                <c:pt idx="298">
                  <c:v>100</c:v>
                </c:pt>
                <c:pt idx="299">
                  <c:v>100</c:v>
                </c:pt>
                <c:pt idx="300">
                  <c:v>100</c:v>
                </c:pt>
                <c:pt idx="301">
                  <c:v>100</c:v>
                </c:pt>
                <c:pt idx="302">
                  <c:v>100</c:v>
                </c:pt>
                <c:pt idx="303">
                  <c:v>100</c:v>
                </c:pt>
                <c:pt idx="304">
                  <c:v>100</c:v>
                </c:pt>
                <c:pt idx="305">
                  <c:v>100</c:v>
                </c:pt>
                <c:pt idx="306">
                  <c:v>100</c:v>
                </c:pt>
                <c:pt idx="307">
                  <c:v>100</c:v>
                </c:pt>
                <c:pt idx="308">
                  <c:v>100</c:v>
                </c:pt>
                <c:pt idx="309">
                  <c:v>100</c:v>
                </c:pt>
                <c:pt idx="310">
                  <c:v>100</c:v>
                </c:pt>
                <c:pt idx="311">
                  <c:v>100</c:v>
                </c:pt>
                <c:pt idx="312">
                  <c:v>100</c:v>
                </c:pt>
                <c:pt idx="313">
                  <c:v>100</c:v>
                </c:pt>
                <c:pt idx="314">
                  <c:v>100</c:v>
                </c:pt>
                <c:pt idx="315">
                  <c:v>100</c:v>
                </c:pt>
                <c:pt idx="316">
                  <c:v>100</c:v>
                </c:pt>
                <c:pt idx="317">
                  <c:v>100</c:v>
                </c:pt>
                <c:pt idx="318">
                  <c:v>100</c:v>
                </c:pt>
                <c:pt idx="319">
                  <c:v>100</c:v>
                </c:pt>
                <c:pt idx="320">
                  <c:v>100</c:v>
                </c:pt>
                <c:pt idx="321">
                  <c:v>100</c:v>
                </c:pt>
                <c:pt idx="322">
                  <c:v>100</c:v>
                </c:pt>
                <c:pt idx="323">
                  <c:v>100</c:v>
                </c:pt>
                <c:pt idx="324">
                  <c:v>100</c:v>
                </c:pt>
                <c:pt idx="325">
                  <c:v>100</c:v>
                </c:pt>
                <c:pt idx="326">
                  <c:v>100</c:v>
                </c:pt>
                <c:pt idx="327">
                  <c:v>100</c:v>
                </c:pt>
                <c:pt idx="328">
                  <c:v>100</c:v>
                </c:pt>
                <c:pt idx="329">
                  <c:v>100</c:v>
                </c:pt>
                <c:pt idx="330">
                  <c:v>100</c:v>
                </c:pt>
                <c:pt idx="331">
                  <c:v>100</c:v>
                </c:pt>
                <c:pt idx="332">
                  <c:v>100</c:v>
                </c:pt>
                <c:pt idx="333">
                  <c:v>100</c:v>
                </c:pt>
                <c:pt idx="334">
                  <c:v>100</c:v>
                </c:pt>
                <c:pt idx="335">
                  <c:v>100</c:v>
                </c:pt>
                <c:pt idx="336">
                  <c:v>100</c:v>
                </c:pt>
                <c:pt idx="337">
                  <c:v>100</c:v>
                </c:pt>
                <c:pt idx="338">
                  <c:v>100</c:v>
                </c:pt>
                <c:pt idx="339">
                  <c:v>100</c:v>
                </c:pt>
                <c:pt idx="340">
                  <c:v>100</c:v>
                </c:pt>
                <c:pt idx="341">
                  <c:v>100</c:v>
                </c:pt>
                <c:pt idx="342">
                  <c:v>100</c:v>
                </c:pt>
                <c:pt idx="343">
                  <c:v>100</c:v>
                </c:pt>
                <c:pt idx="344">
                  <c:v>100</c:v>
                </c:pt>
                <c:pt idx="345">
                  <c:v>100</c:v>
                </c:pt>
                <c:pt idx="346">
                  <c:v>100</c:v>
                </c:pt>
                <c:pt idx="347">
                  <c:v>100</c:v>
                </c:pt>
                <c:pt idx="348">
                  <c:v>100</c:v>
                </c:pt>
                <c:pt idx="349">
                  <c:v>100</c:v>
                </c:pt>
                <c:pt idx="350">
                  <c:v>100</c:v>
                </c:pt>
                <c:pt idx="351">
                  <c:v>100</c:v>
                </c:pt>
                <c:pt idx="352">
                  <c:v>100</c:v>
                </c:pt>
                <c:pt idx="353">
                  <c:v>100</c:v>
                </c:pt>
                <c:pt idx="354">
                  <c:v>100</c:v>
                </c:pt>
                <c:pt idx="355">
                  <c:v>100</c:v>
                </c:pt>
                <c:pt idx="356">
                  <c:v>100</c:v>
                </c:pt>
                <c:pt idx="357">
                  <c:v>100</c:v>
                </c:pt>
                <c:pt idx="358">
                  <c:v>100</c:v>
                </c:pt>
                <c:pt idx="359">
                  <c:v>100</c:v>
                </c:pt>
                <c:pt idx="360">
                  <c:v>100</c:v>
                </c:pt>
                <c:pt idx="361">
                  <c:v>100</c:v>
                </c:pt>
                <c:pt idx="362">
                  <c:v>100</c:v>
                </c:pt>
                <c:pt idx="363">
                  <c:v>100</c:v>
                </c:pt>
                <c:pt idx="364">
                  <c:v>100</c:v>
                </c:pt>
                <c:pt idx="365">
                  <c:v>100</c:v>
                </c:pt>
                <c:pt idx="366">
                  <c:v>100</c:v>
                </c:pt>
                <c:pt idx="367">
                  <c:v>100</c:v>
                </c:pt>
                <c:pt idx="368">
                  <c:v>100</c:v>
                </c:pt>
                <c:pt idx="369">
                  <c:v>100</c:v>
                </c:pt>
                <c:pt idx="370">
                  <c:v>100</c:v>
                </c:pt>
                <c:pt idx="371">
                  <c:v>100</c:v>
                </c:pt>
                <c:pt idx="372">
                  <c:v>100</c:v>
                </c:pt>
                <c:pt idx="373">
                  <c:v>100</c:v>
                </c:pt>
                <c:pt idx="374">
                  <c:v>100</c:v>
                </c:pt>
                <c:pt idx="375">
                  <c:v>100</c:v>
                </c:pt>
                <c:pt idx="376">
                  <c:v>100</c:v>
                </c:pt>
                <c:pt idx="377">
                  <c:v>100</c:v>
                </c:pt>
                <c:pt idx="378">
                  <c:v>100</c:v>
                </c:pt>
                <c:pt idx="379">
                  <c:v>100</c:v>
                </c:pt>
                <c:pt idx="380">
                  <c:v>100</c:v>
                </c:pt>
                <c:pt idx="381">
                  <c:v>100</c:v>
                </c:pt>
                <c:pt idx="382">
                  <c:v>100</c:v>
                </c:pt>
                <c:pt idx="383">
                  <c:v>100</c:v>
                </c:pt>
                <c:pt idx="384">
                  <c:v>100</c:v>
                </c:pt>
                <c:pt idx="385">
                  <c:v>100</c:v>
                </c:pt>
                <c:pt idx="386">
                  <c:v>100</c:v>
                </c:pt>
                <c:pt idx="387">
                  <c:v>100</c:v>
                </c:pt>
                <c:pt idx="388">
                  <c:v>100</c:v>
                </c:pt>
                <c:pt idx="389">
                  <c:v>100</c:v>
                </c:pt>
                <c:pt idx="390">
                  <c:v>100</c:v>
                </c:pt>
                <c:pt idx="391">
                  <c:v>100</c:v>
                </c:pt>
                <c:pt idx="392">
                  <c:v>100</c:v>
                </c:pt>
                <c:pt idx="393">
                  <c:v>100</c:v>
                </c:pt>
                <c:pt idx="394">
                  <c:v>100</c:v>
                </c:pt>
                <c:pt idx="395">
                  <c:v>100</c:v>
                </c:pt>
                <c:pt idx="396">
                  <c:v>100</c:v>
                </c:pt>
                <c:pt idx="397">
                  <c:v>100</c:v>
                </c:pt>
                <c:pt idx="398">
                  <c:v>100</c:v>
                </c:pt>
                <c:pt idx="399">
                  <c:v>100</c:v>
                </c:pt>
                <c:pt idx="400">
                  <c:v>100</c:v>
                </c:pt>
                <c:pt idx="401">
                  <c:v>100</c:v>
                </c:pt>
                <c:pt idx="402">
                  <c:v>100</c:v>
                </c:pt>
                <c:pt idx="403">
                  <c:v>100</c:v>
                </c:pt>
                <c:pt idx="404">
                  <c:v>100</c:v>
                </c:pt>
                <c:pt idx="405">
                  <c:v>100</c:v>
                </c:pt>
                <c:pt idx="406">
                  <c:v>100</c:v>
                </c:pt>
                <c:pt idx="407">
                  <c:v>100</c:v>
                </c:pt>
                <c:pt idx="408">
                  <c:v>100</c:v>
                </c:pt>
                <c:pt idx="409">
                  <c:v>100</c:v>
                </c:pt>
                <c:pt idx="410">
                  <c:v>100</c:v>
                </c:pt>
                <c:pt idx="411">
                  <c:v>100</c:v>
                </c:pt>
                <c:pt idx="412">
                  <c:v>100</c:v>
                </c:pt>
                <c:pt idx="413">
                  <c:v>100</c:v>
                </c:pt>
                <c:pt idx="414">
                  <c:v>100</c:v>
                </c:pt>
                <c:pt idx="415">
                  <c:v>100</c:v>
                </c:pt>
                <c:pt idx="416">
                  <c:v>100</c:v>
                </c:pt>
                <c:pt idx="417">
                  <c:v>100</c:v>
                </c:pt>
                <c:pt idx="418">
                  <c:v>100</c:v>
                </c:pt>
                <c:pt idx="419">
                  <c:v>100</c:v>
                </c:pt>
                <c:pt idx="420">
                  <c:v>100</c:v>
                </c:pt>
                <c:pt idx="421">
                  <c:v>100</c:v>
                </c:pt>
                <c:pt idx="422">
                  <c:v>100</c:v>
                </c:pt>
                <c:pt idx="423">
                  <c:v>100</c:v>
                </c:pt>
                <c:pt idx="424">
                  <c:v>100</c:v>
                </c:pt>
                <c:pt idx="425">
                  <c:v>100</c:v>
                </c:pt>
                <c:pt idx="426">
                  <c:v>100</c:v>
                </c:pt>
                <c:pt idx="427">
                  <c:v>100</c:v>
                </c:pt>
                <c:pt idx="428">
                  <c:v>100</c:v>
                </c:pt>
                <c:pt idx="429">
                  <c:v>100</c:v>
                </c:pt>
                <c:pt idx="430">
                  <c:v>100</c:v>
                </c:pt>
                <c:pt idx="431">
                  <c:v>100</c:v>
                </c:pt>
                <c:pt idx="432">
                  <c:v>100</c:v>
                </c:pt>
                <c:pt idx="433">
                  <c:v>100</c:v>
                </c:pt>
                <c:pt idx="434">
                  <c:v>100</c:v>
                </c:pt>
                <c:pt idx="435">
                  <c:v>100</c:v>
                </c:pt>
                <c:pt idx="436">
                  <c:v>100</c:v>
                </c:pt>
                <c:pt idx="437">
                  <c:v>100</c:v>
                </c:pt>
                <c:pt idx="438">
                  <c:v>100</c:v>
                </c:pt>
                <c:pt idx="439">
                  <c:v>100</c:v>
                </c:pt>
                <c:pt idx="440">
                  <c:v>100</c:v>
                </c:pt>
                <c:pt idx="441">
                  <c:v>100</c:v>
                </c:pt>
                <c:pt idx="442">
                  <c:v>100</c:v>
                </c:pt>
                <c:pt idx="443">
                  <c:v>100</c:v>
                </c:pt>
                <c:pt idx="444">
                  <c:v>100</c:v>
                </c:pt>
                <c:pt idx="445">
                  <c:v>100</c:v>
                </c:pt>
                <c:pt idx="446">
                  <c:v>100</c:v>
                </c:pt>
                <c:pt idx="447">
                  <c:v>100</c:v>
                </c:pt>
                <c:pt idx="448">
                  <c:v>100</c:v>
                </c:pt>
                <c:pt idx="449">
                  <c:v>100</c:v>
                </c:pt>
                <c:pt idx="450">
                  <c:v>100</c:v>
                </c:pt>
                <c:pt idx="451">
                  <c:v>100</c:v>
                </c:pt>
                <c:pt idx="452">
                  <c:v>100</c:v>
                </c:pt>
                <c:pt idx="453">
                  <c:v>100</c:v>
                </c:pt>
                <c:pt idx="454">
                  <c:v>100</c:v>
                </c:pt>
                <c:pt idx="455">
                  <c:v>100</c:v>
                </c:pt>
                <c:pt idx="456">
                  <c:v>100</c:v>
                </c:pt>
                <c:pt idx="457">
                  <c:v>100</c:v>
                </c:pt>
                <c:pt idx="458">
                  <c:v>100</c:v>
                </c:pt>
                <c:pt idx="459">
                  <c:v>100</c:v>
                </c:pt>
                <c:pt idx="460">
                  <c:v>100</c:v>
                </c:pt>
                <c:pt idx="461">
                  <c:v>100</c:v>
                </c:pt>
                <c:pt idx="462">
                  <c:v>100</c:v>
                </c:pt>
                <c:pt idx="463">
                  <c:v>100</c:v>
                </c:pt>
                <c:pt idx="464">
                  <c:v>100</c:v>
                </c:pt>
                <c:pt idx="465">
                  <c:v>100</c:v>
                </c:pt>
                <c:pt idx="466">
                  <c:v>100</c:v>
                </c:pt>
                <c:pt idx="467">
                  <c:v>100</c:v>
                </c:pt>
                <c:pt idx="468">
                  <c:v>100</c:v>
                </c:pt>
                <c:pt idx="469">
                  <c:v>100</c:v>
                </c:pt>
                <c:pt idx="470">
                  <c:v>100</c:v>
                </c:pt>
                <c:pt idx="471">
                  <c:v>100</c:v>
                </c:pt>
                <c:pt idx="472">
                  <c:v>100</c:v>
                </c:pt>
                <c:pt idx="473">
                  <c:v>100</c:v>
                </c:pt>
                <c:pt idx="474">
                  <c:v>100</c:v>
                </c:pt>
                <c:pt idx="475">
                  <c:v>100</c:v>
                </c:pt>
                <c:pt idx="476">
                  <c:v>100</c:v>
                </c:pt>
                <c:pt idx="477">
                  <c:v>100</c:v>
                </c:pt>
                <c:pt idx="478">
                  <c:v>100</c:v>
                </c:pt>
                <c:pt idx="479">
                  <c:v>100</c:v>
                </c:pt>
                <c:pt idx="480">
                  <c:v>100</c:v>
                </c:pt>
                <c:pt idx="481">
                  <c:v>100</c:v>
                </c:pt>
                <c:pt idx="482">
                  <c:v>100</c:v>
                </c:pt>
                <c:pt idx="483">
                  <c:v>100</c:v>
                </c:pt>
                <c:pt idx="484">
                  <c:v>100</c:v>
                </c:pt>
                <c:pt idx="485">
                  <c:v>100</c:v>
                </c:pt>
                <c:pt idx="486">
                  <c:v>100</c:v>
                </c:pt>
                <c:pt idx="487">
                  <c:v>100</c:v>
                </c:pt>
                <c:pt idx="488">
                  <c:v>100</c:v>
                </c:pt>
                <c:pt idx="489">
                  <c:v>100</c:v>
                </c:pt>
                <c:pt idx="490">
                  <c:v>100</c:v>
                </c:pt>
                <c:pt idx="491">
                  <c:v>100</c:v>
                </c:pt>
                <c:pt idx="492">
                  <c:v>100</c:v>
                </c:pt>
                <c:pt idx="493">
                  <c:v>100</c:v>
                </c:pt>
                <c:pt idx="494">
                  <c:v>100</c:v>
                </c:pt>
                <c:pt idx="495">
                  <c:v>100</c:v>
                </c:pt>
                <c:pt idx="496">
                  <c:v>100</c:v>
                </c:pt>
                <c:pt idx="497">
                  <c:v>100</c:v>
                </c:pt>
                <c:pt idx="498">
                  <c:v>100</c:v>
                </c:pt>
                <c:pt idx="499">
                  <c:v>100</c:v>
                </c:pt>
                <c:pt idx="500">
                  <c:v>100</c:v>
                </c:pt>
                <c:pt idx="501">
                  <c:v>100</c:v>
                </c:pt>
                <c:pt idx="502">
                  <c:v>100</c:v>
                </c:pt>
                <c:pt idx="503">
                  <c:v>100</c:v>
                </c:pt>
                <c:pt idx="504">
                  <c:v>100</c:v>
                </c:pt>
                <c:pt idx="505">
                  <c:v>100</c:v>
                </c:pt>
                <c:pt idx="506">
                  <c:v>100</c:v>
                </c:pt>
                <c:pt idx="507">
                  <c:v>100</c:v>
                </c:pt>
                <c:pt idx="508">
                  <c:v>100</c:v>
                </c:pt>
                <c:pt idx="509">
                  <c:v>100</c:v>
                </c:pt>
                <c:pt idx="510">
                  <c:v>100</c:v>
                </c:pt>
                <c:pt idx="511">
                  <c:v>100</c:v>
                </c:pt>
                <c:pt idx="512">
                  <c:v>100</c:v>
                </c:pt>
                <c:pt idx="513">
                  <c:v>100</c:v>
                </c:pt>
                <c:pt idx="514">
                  <c:v>100</c:v>
                </c:pt>
                <c:pt idx="515">
                  <c:v>100</c:v>
                </c:pt>
                <c:pt idx="516">
                  <c:v>100</c:v>
                </c:pt>
                <c:pt idx="517">
                  <c:v>100</c:v>
                </c:pt>
                <c:pt idx="518">
                  <c:v>100</c:v>
                </c:pt>
                <c:pt idx="519">
                  <c:v>100</c:v>
                </c:pt>
                <c:pt idx="520">
                  <c:v>100</c:v>
                </c:pt>
                <c:pt idx="521">
                  <c:v>100</c:v>
                </c:pt>
                <c:pt idx="522">
                  <c:v>100</c:v>
                </c:pt>
                <c:pt idx="523">
                  <c:v>100</c:v>
                </c:pt>
                <c:pt idx="524">
                  <c:v>100</c:v>
                </c:pt>
                <c:pt idx="525">
                  <c:v>100</c:v>
                </c:pt>
                <c:pt idx="526">
                  <c:v>100</c:v>
                </c:pt>
                <c:pt idx="527">
                  <c:v>100</c:v>
                </c:pt>
                <c:pt idx="528">
                  <c:v>100</c:v>
                </c:pt>
                <c:pt idx="529">
                  <c:v>100</c:v>
                </c:pt>
                <c:pt idx="530">
                  <c:v>100</c:v>
                </c:pt>
                <c:pt idx="531">
                  <c:v>100</c:v>
                </c:pt>
                <c:pt idx="532">
                  <c:v>100</c:v>
                </c:pt>
                <c:pt idx="533">
                  <c:v>100</c:v>
                </c:pt>
                <c:pt idx="534">
                  <c:v>100</c:v>
                </c:pt>
                <c:pt idx="535">
                  <c:v>100</c:v>
                </c:pt>
                <c:pt idx="536">
                  <c:v>100</c:v>
                </c:pt>
                <c:pt idx="537">
                  <c:v>100</c:v>
                </c:pt>
                <c:pt idx="538">
                  <c:v>100</c:v>
                </c:pt>
                <c:pt idx="539">
                  <c:v>100</c:v>
                </c:pt>
                <c:pt idx="540">
                  <c:v>100</c:v>
                </c:pt>
                <c:pt idx="541">
                  <c:v>100</c:v>
                </c:pt>
                <c:pt idx="542">
                  <c:v>100</c:v>
                </c:pt>
                <c:pt idx="543">
                  <c:v>100</c:v>
                </c:pt>
                <c:pt idx="544">
                  <c:v>100</c:v>
                </c:pt>
                <c:pt idx="545">
                  <c:v>100</c:v>
                </c:pt>
                <c:pt idx="546">
                  <c:v>100</c:v>
                </c:pt>
                <c:pt idx="547">
                  <c:v>100</c:v>
                </c:pt>
                <c:pt idx="548">
                  <c:v>100</c:v>
                </c:pt>
                <c:pt idx="549">
                  <c:v>100</c:v>
                </c:pt>
                <c:pt idx="550">
                  <c:v>100</c:v>
                </c:pt>
                <c:pt idx="551">
                  <c:v>100</c:v>
                </c:pt>
                <c:pt idx="552">
                  <c:v>100</c:v>
                </c:pt>
                <c:pt idx="553">
                  <c:v>100</c:v>
                </c:pt>
                <c:pt idx="554">
                  <c:v>100</c:v>
                </c:pt>
                <c:pt idx="555">
                  <c:v>100</c:v>
                </c:pt>
                <c:pt idx="556">
                  <c:v>100</c:v>
                </c:pt>
                <c:pt idx="557">
                  <c:v>100</c:v>
                </c:pt>
                <c:pt idx="558">
                  <c:v>100</c:v>
                </c:pt>
                <c:pt idx="559">
                  <c:v>100</c:v>
                </c:pt>
                <c:pt idx="560">
                  <c:v>100</c:v>
                </c:pt>
                <c:pt idx="561">
                  <c:v>100</c:v>
                </c:pt>
                <c:pt idx="562">
                  <c:v>100</c:v>
                </c:pt>
                <c:pt idx="563">
                  <c:v>100</c:v>
                </c:pt>
                <c:pt idx="564">
                  <c:v>100</c:v>
                </c:pt>
                <c:pt idx="565">
                  <c:v>100</c:v>
                </c:pt>
                <c:pt idx="566">
                  <c:v>100</c:v>
                </c:pt>
                <c:pt idx="567">
                  <c:v>100</c:v>
                </c:pt>
                <c:pt idx="568">
                  <c:v>100</c:v>
                </c:pt>
                <c:pt idx="569">
                  <c:v>100</c:v>
                </c:pt>
                <c:pt idx="570">
                  <c:v>100</c:v>
                </c:pt>
                <c:pt idx="571">
                  <c:v>100</c:v>
                </c:pt>
                <c:pt idx="572">
                  <c:v>100</c:v>
                </c:pt>
                <c:pt idx="573">
                  <c:v>100</c:v>
                </c:pt>
                <c:pt idx="574">
                  <c:v>100</c:v>
                </c:pt>
                <c:pt idx="575">
                  <c:v>100</c:v>
                </c:pt>
                <c:pt idx="576">
                  <c:v>100</c:v>
                </c:pt>
                <c:pt idx="577">
                  <c:v>100</c:v>
                </c:pt>
                <c:pt idx="578">
                  <c:v>100</c:v>
                </c:pt>
                <c:pt idx="579">
                  <c:v>100</c:v>
                </c:pt>
                <c:pt idx="580">
                  <c:v>100</c:v>
                </c:pt>
                <c:pt idx="581">
                  <c:v>100</c:v>
                </c:pt>
                <c:pt idx="582">
                  <c:v>100</c:v>
                </c:pt>
                <c:pt idx="583">
                  <c:v>100</c:v>
                </c:pt>
                <c:pt idx="584">
                  <c:v>100</c:v>
                </c:pt>
                <c:pt idx="585">
                  <c:v>100</c:v>
                </c:pt>
                <c:pt idx="586">
                  <c:v>100</c:v>
                </c:pt>
                <c:pt idx="587">
                  <c:v>100</c:v>
                </c:pt>
                <c:pt idx="588">
                  <c:v>100</c:v>
                </c:pt>
                <c:pt idx="589">
                  <c:v>100</c:v>
                </c:pt>
                <c:pt idx="590">
                  <c:v>100</c:v>
                </c:pt>
              </c:numCache>
            </c:numRef>
          </c:val>
          <c:smooth val="0"/>
        </c:ser>
        <c:dLbls>
          <c:showLegendKey val="0"/>
          <c:showVal val="0"/>
          <c:showCatName val="0"/>
          <c:showSerName val="0"/>
          <c:showPercent val="0"/>
          <c:showBubbleSize val="0"/>
        </c:dLbls>
        <c:smooth val="0"/>
        <c:axId val="-414074096"/>
        <c:axId val="-414070288"/>
      </c:lineChart>
      <c:dateAx>
        <c:axId val="-414074096"/>
        <c:scaling>
          <c:orientation val="minMax"/>
        </c:scaling>
        <c:delete val="0"/>
        <c:axPos val="b"/>
        <c:numFmt formatCode="mmm\ \'yy" sourceLinked="0"/>
        <c:majorTickMark val="out"/>
        <c:minorTickMark val="none"/>
        <c:tickLblPos val="nextTo"/>
        <c:spPr>
          <a:ln>
            <a:solidFill>
              <a:sysClr val="windowText" lastClr="000000"/>
            </a:solidFill>
          </a:ln>
        </c:spPr>
        <c:crossAx val="-414070288"/>
        <c:crosses val="autoZero"/>
        <c:auto val="1"/>
        <c:lblOffset val="100"/>
        <c:baseTimeUnit val="days"/>
        <c:majorUnit val="6"/>
        <c:majorTimeUnit val="months"/>
      </c:dateAx>
      <c:valAx>
        <c:axId val="-414070288"/>
        <c:scaling>
          <c:orientation val="minMax"/>
          <c:min val="93"/>
        </c:scaling>
        <c:delete val="0"/>
        <c:axPos val="l"/>
        <c:numFmt formatCode="General" sourceLinked="1"/>
        <c:majorTickMark val="out"/>
        <c:minorTickMark val="none"/>
        <c:tickLblPos val="nextTo"/>
        <c:spPr>
          <a:ln>
            <a:solidFill>
              <a:sysClr val="windowText" lastClr="000000"/>
            </a:solidFill>
          </a:ln>
        </c:spPr>
        <c:crossAx val="-414074096"/>
        <c:crosses val="autoZero"/>
        <c:crossBetween val="between"/>
      </c:valAx>
    </c:plotArea>
    <c:plotVisOnly val="1"/>
    <c:dispBlanksAs val="gap"/>
    <c:showDLblsOverMax val="0"/>
  </c:chart>
  <c:spPr>
    <a:ln>
      <a:solidFill>
        <a:sysClr val="windowText" lastClr="000000"/>
      </a:solidFill>
    </a:ln>
  </c:spPr>
  <c:txPr>
    <a:bodyPr/>
    <a:lstStyle/>
    <a:p>
      <a:pPr>
        <a:defRPr>
          <a:latin typeface="Georgia" panose="02040502050405020303" pitchFamily="18"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S&amp;P 500 Steel Subindustry Relative to the S&amp;P 500</a:t>
            </a:r>
          </a:p>
          <a:p>
            <a:pPr>
              <a:defRPr b="1">
                <a:solidFill>
                  <a:srgbClr val="000082"/>
                </a:solidFill>
              </a:defRPr>
            </a:pPr>
            <a:r>
              <a:rPr lang="en-US" sz="1200" b="1">
                <a:solidFill>
                  <a:srgbClr val="000082"/>
                </a:solidFill>
              </a:rPr>
              <a:t>(100 = 12/31/2015)</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7.1726952340833941E-2"/>
          <c:y val="0.18630329694980427"/>
          <c:w val="0.90132811330682427"/>
          <c:h val="0.7390028045526762"/>
        </c:manualLayout>
      </c:layout>
      <c:lineChart>
        <c:grouping val="standard"/>
        <c:varyColors val="0"/>
        <c:ser>
          <c:idx val="0"/>
          <c:order val="0"/>
          <c:spPr>
            <a:ln w="28575" cap="rnd">
              <a:solidFill>
                <a:srgbClr val="000082"/>
              </a:solidFill>
              <a:round/>
            </a:ln>
            <a:effectLst/>
          </c:spPr>
          <c:marker>
            <c:symbol val="none"/>
          </c:marker>
          <c:cat>
            <c:numRef>
              <c:f>Sheet1!$B$6:$B$699</c:f>
              <c:numCache>
                <c:formatCode>m/d/yyyy</c:formatCode>
                <c:ptCount val="694"/>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pt idx="593">
                  <c:v>43201</c:v>
                </c:pt>
              </c:numCache>
            </c:numRef>
          </c:cat>
          <c:val>
            <c:numRef>
              <c:f>Sheet1!$C$6:$C$699</c:f>
              <c:numCache>
                <c:formatCode>General</c:formatCode>
                <c:ptCount val="694"/>
                <c:pt idx="0">
                  <c:v>100</c:v>
                </c:pt>
                <c:pt idx="1">
                  <c:v>99.66</c:v>
                </c:pt>
                <c:pt idx="2">
                  <c:v>100.5</c:v>
                </c:pt>
                <c:pt idx="3">
                  <c:v>100.3</c:v>
                </c:pt>
                <c:pt idx="4">
                  <c:v>97.49</c:v>
                </c:pt>
                <c:pt idx="5">
                  <c:v>96.16</c:v>
                </c:pt>
                <c:pt idx="6">
                  <c:v>95.28</c:v>
                </c:pt>
                <c:pt idx="7">
                  <c:v>94.94</c:v>
                </c:pt>
                <c:pt idx="8">
                  <c:v>95.57</c:v>
                </c:pt>
                <c:pt idx="9">
                  <c:v>95.59</c:v>
                </c:pt>
                <c:pt idx="10">
                  <c:v>94.81</c:v>
                </c:pt>
                <c:pt idx="11">
                  <c:v>94.81</c:v>
                </c:pt>
                <c:pt idx="12">
                  <c:v>95.08</c:v>
                </c:pt>
                <c:pt idx="13">
                  <c:v>95.42</c:v>
                </c:pt>
                <c:pt idx="14">
                  <c:v>95.01</c:v>
                </c:pt>
                <c:pt idx="15">
                  <c:v>94.05</c:v>
                </c:pt>
                <c:pt idx="16">
                  <c:v>94.19</c:v>
                </c:pt>
                <c:pt idx="17">
                  <c:v>97.35</c:v>
                </c:pt>
                <c:pt idx="18">
                  <c:v>96.16</c:v>
                </c:pt>
                <c:pt idx="19">
                  <c:v>98.15</c:v>
                </c:pt>
                <c:pt idx="20">
                  <c:v>102.13</c:v>
                </c:pt>
                <c:pt idx="21">
                  <c:v>102.46</c:v>
                </c:pt>
                <c:pt idx="22">
                  <c:v>102.58</c:v>
                </c:pt>
                <c:pt idx="23">
                  <c:v>105.84</c:v>
                </c:pt>
                <c:pt idx="24">
                  <c:v>107.16</c:v>
                </c:pt>
                <c:pt idx="25">
                  <c:v>107.69</c:v>
                </c:pt>
                <c:pt idx="26">
                  <c:v>107.79</c:v>
                </c:pt>
                <c:pt idx="27">
                  <c:v>106.55</c:v>
                </c:pt>
                <c:pt idx="28">
                  <c:v>106.67</c:v>
                </c:pt>
                <c:pt idx="29">
                  <c:v>106.34</c:v>
                </c:pt>
                <c:pt idx="30">
                  <c:v>108.87</c:v>
                </c:pt>
                <c:pt idx="31">
                  <c:v>108.87</c:v>
                </c:pt>
                <c:pt idx="32">
                  <c:v>107.51</c:v>
                </c:pt>
                <c:pt idx="33">
                  <c:v>107.29</c:v>
                </c:pt>
                <c:pt idx="34">
                  <c:v>105.86</c:v>
                </c:pt>
                <c:pt idx="35">
                  <c:v>104.17</c:v>
                </c:pt>
                <c:pt idx="36">
                  <c:v>103.65</c:v>
                </c:pt>
                <c:pt idx="37">
                  <c:v>102.69</c:v>
                </c:pt>
                <c:pt idx="38">
                  <c:v>102.55</c:v>
                </c:pt>
                <c:pt idx="39">
                  <c:v>103.3</c:v>
                </c:pt>
                <c:pt idx="40">
                  <c:v>104.04</c:v>
                </c:pt>
                <c:pt idx="41">
                  <c:v>103.26</c:v>
                </c:pt>
                <c:pt idx="42">
                  <c:v>105.01</c:v>
                </c:pt>
                <c:pt idx="43">
                  <c:v>107.85</c:v>
                </c:pt>
                <c:pt idx="44">
                  <c:v>108.77</c:v>
                </c:pt>
                <c:pt idx="45">
                  <c:v>108.94</c:v>
                </c:pt>
                <c:pt idx="46">
                  <c:v>113.41</c:v>
                </c:pt>
                <c:pt idx="47">
                  <c:v>113.57</c:v>
                </c:pt>
                <c:pt idx="48">
                  <c:v>111.01</c:v>
                </c:pt>
                <c:pt idx="49">
                  <c:v>114.69</c:v>
                </c:pt>
                <c:pt idx="50">
                  <c:v>113.82</c:v>
                </c:pt>
                <c:pt idx="51">
                  <c:v>113.38</c:v>
                </c:pt>
                <c:pt idx="52">
                  <c:v>113.34</c:v>
                </c:pt>
                <c:pt idx="53">
                  <c:v>113.81</c:v>
                </c:pt>
                <c:pt idx="54">
                  <c:v>115.95</c:v>
                </c:pt>
                <c:pt idx="55">
                  <c:v>115.56</c:v>
                </c:pt>
                <c:pt idx="56">
                  <c:v>114.73</c:v>
                </c:pt>
                <c:pt idx="57">
                  <c:v>115.28</c:v>
                </c:pt>
                <c:pt idx="58">
                  <c:v>114.67</c:v>
                </c:pt>
                <c:pt idx="59">
                  <c:v>115.79</c:v>
                </c:pt>
                <c:pt idx="60">
                  <c:v>115.79</c:v>
                </c:pt>
                <c:pt idx="61">
                  <c:v>116.67</c:v>
                </c:pt>
                <c:pt idx="62">
                  <c:v>116.59</c:v>
                </c:pt>
                <c:pt idx="63">
                  <c:v>118.71</c:v>
                </c:pt>
                <c:pt idx="64">
                  <c:v>116.47</c:v>
                </c:pt>
                <c:pt idx="65">
                  <c:v>116.27</c:v>
                </c:pt>
                <c:pt idx="66">
                  <c:v>114.59</c:v>
                </c:pt>
                <c:pt idx="67">
                  <c:v>116.01</c:v>
                </c:pt>
                <c:pt idx="68">
                  <c:v>115.88</c:v>
                </c:pt>
                <c:pt idx="69">
                  <c:v>115.65</c:v>
                </c:pt>
                <c:pt idx="70">
                  <c:v>117.14</c:v>
                </c:pt>
                <c:pt idx="71">
                  <c:v>118.4</c:v>
                </c:pt>
                <c:pt idx="72">
                  <c:v>118.3</c:v>
                </c:pt>
                <c:pt idx="73">
                  <c:v>119.56</c:v>
                </c:pt>
                <c:pt idx="74">
                  <c:v>120.08</c:v>
                </c:pt>
                <c:pt idx="75">
                  <c:v>120.68</c:v>
                </c:pt>
                <c:pt idx="76">
                  <c:v>120.74</c:v>
                </c:pt>
                <c:pt idx="77">
                  <c:v>121.82</c:v>
                </c:pt>
                <c:pt idx="78">
                  <c:v>121.3</c:v>
                </c:pt>
                <c:pt idx="79">
                  <c:v>120.04</c:v>
                </c:pt>
                <c:pt idx="80">
                  <c:v>120.15</c:v>
                </c:pt>
                <c:pt idx="81">
                  <c:v>119.33</c:v>
                </c:pt>
                <c:pt idx="82">
                  <c:v>120.05</c:v>
                </c:pt>
                <c:pt idx="83">
                  <c:v>122.51</c:v>
                </c:pt>
                <c:pt idx="84">
                  <c:v>122.02</c:v>
                </c:pt>
                <c:pt idx="85">
                  <c:v>122.25</c:v>
                </c:pt>
                <c:pt idx="86">
                  <c:v>122.57</c:v>
                </c:pt>
                <c:pt idx="87">
                  <c:v>119.78</c:v>
                </c:pt>
                <c:pt idx="88">
                  <c:v>119.93</c:v>
                </c:pt>
                <c:pt idx="89">
                  <c:v>119.86</c:v>
                </c:pt>
                <c:pt idx="90">
                  <c:v>120.44</c:v>
                </c:pt>
                <c:pt idx="91">
                  <c:v>114.51</c:v>
                </c:pt>
                <c:pt idx="92">
                  <c:v>116.6</c:v>
                </c:pt>
                <c:pt idx="93">
                  <c:v>116.96</c:v>
                </c:pt>
                <c:pt idx="94">
                  <c:v>116.57</c:v>
                </c:pt>
                <c:pt idx="95">
                  <c:v>116.62</c:v>
                </c:pt>
                <c:pt idx="96">
                  <c:v>117.33</c:v>
                </c:pt>
                <c:pt idx="97">
                  <c:v>115.35</c:v>
                </c:pt>
                <c:pt idx="98">
                  <c:v>113.59</c:v>
                </c:pt>
                <c:pt idx="99">
                  <c:v>115.7</c:v>
                </c:pt>
                <c:pt idx="100">
                  <c:v>114.99</c:v>
                </c:pt>
                <c:pt idx="101">
                  <c:v>115.97</c:v>
                </c:pt>
                <c:pt idx="102">
                  <c:v>115.21</c:v>
                </c:pt>
                <c:pt idx="103">
                  <c:v>117.4</c:v>
                </c:pt>
                <c:pt idx="104">
                  <c:v>117.71</c:v>
                </c:pt>
                <c:pt idx="105">
                  <c:v>116.92</c:v>
                </c:pt>
                <c:pt idx="106">
                  <c:v>116.92</c:v>
                </c:pt>
                <c:pt idx="107">
                  <c:v>117.33</c:v>
                </c:pt>
                <c:pt idx="108">
                  <c:v>117.9</c:v>
                </c:pt>
                <c:pt idx="109">
                  <c:v>118.43</c:v>
                </c:pt>
                <c:pt idx="110">
                  <c:v>120.52</c:v>
                </c:pt>
                <c:pt idx="111">
                  <c:v>121.23</c:v>
                </c:pt>
                <c:pt idx="112">
                  <c:v>120.95</c:v>
                </c:pt>
                <c:pt idx="113">
                  <c:v>123.88</c:v>
                </c:pt>
                <c:pt idx="114">
                  <c:v>121.19</c:v>
                </c:pt>
                <c:pt idx="115">
                  <c:v>122.19</c:v>
                </c:pt>
                <c:pt idx="116">
                  <c:v>121.92</c:v>
                </c:pt>
                <c:pt idx="117">
                  <c:v>121.02</c:v>
                </c:pt>
                <c:pt idx="118">
                  <c:v>123.52</c:v>
                </c:pt>
                <c:pt idx="119">
                  <c:v>123.62</c:v>
                </c:pt>
                <c:pt idx="120">
                  <c:v>123.29</c:v>
                </c:pt>
                <c:pt idx="121">
                  <c:v>124.89</c:v>
                </c:pt>
                <c:pt idx="122">
                  <c:v>121.37</c:v>
                </c:pt>
                <c:pt idx="123">
                  <c:v>120.55</c:v>
                </c:pt>
                <c:pt idx="124">
                  <c:v>121.2</c:v>
                </c:pt>
                <c:pt idx="125">
                  <c:v>119.16</c:v>
                </c:pt>
                <c:pt idx="126">
                  <c:v>117.41</c:v>
                </c:pt>
                <c:pt idx="127">
                  <c:v>117.9</c:v>
                </c:pt>
                <c:pt idx="128">
                  <c:v>117.37</c:v>
                </c:pt>
                <c:pt idx="129">
                  <c:v>119.4</c:v>
                </c:pt>
                <c:pt idx="130">
                  <c:v>120.52</c:v>
                </c:pt>
                <c:pt idx="131">
                  <c:v>120.52</c:v>
                </c:pt>
                <c:pt idx="132">
                  <c:v>118.89</c:v>
                </c:pt>
                <c:pt idx="133">
                  <c:v>123.38</c:v>
                </c:pt>
                <c:pt idx="134">
                  <c:v>124.53</c:v>
                </c:pt>
                <c:pt idx="135">
                  <c:v>126.66</c:v>
                </c:pt>
                <c:pt idx="136">
                  <c:v>129.24</c:v>
                </c:pt>
                <c:pt idx="137">
                  <c:v>132.77000000000001</c:v>
                </c:pt>
                <c:pt idx="138">
                  <c:v>132.94</c:v>
                </c:pt>
                <c:pt idx="139">
                  <c:v>133.12</c:v>
                </c:pt>
                <c:pt idx="140">
                  <c:v>132.96</c:v>
                </c:pt>
                <c:pt idx="141">
                  <c:v>133.18</c:v>
                </c:pt>
                <c:pt idx="142">
                  <c:v>130.58000000000001</c:v>
                </c:pt>
                <c:pt idx="143">
                  <c:v>126.25</c:v>
                </c:pt>
                <c:pt idx="144">
                  <c:v>122.56</c:v>
                </c:pt>
                <c:pt idx="145">
                  <c:v>122.93</c:v>
                </c:pt>
                <c:pt idx="146">
                  <c:v>122.53</c:v>
                </c:pt>
                <c:pt idx="147">
                  <c:v>125.58</c:v>
                </c:pt>
                <c:pt idx="148">
                  <c:v>125.15</c:v>
                </c:pt>
                <c:pt idx="149">
                  <c:v>125.76</c:v>
                </c:pt>
                <c:pt idx="150">
                  <c:v>125.16</c:v>
                </c:pt>
                <c:pt idx="151">
                  <c:v>124.48</c:v>
                </c:pt>
                <c:pt idx="152">
                  <c:v>124.62</c:v>
                </c:pt>
                <c:pt idx="153">
                  <c:v>125.42</c:v>
                </c:pt>
                <c:pt idx="154">
                  <c:v>124.91</c:v>
                </c:pt>
                <c:pt idx="155">
                  <c:v>124.42</c:v>
                </c:pt>
                <c:pt idx="156">
                  <c:v>124.44</c:v>
                </c:pt>
                <c:pt idx="157">
                  <c:v>122.72</c:v>
                </c:pt>
                <c:pt idx="158">
                  <c:v>122.05</c:v>
                </c:pt>
                <c:pt idx="159">
                  <c:v>121.47</c:v>
                </c:pt>
                <c:pt idx="160">
                  <c:v>117.71</c:v>
                </c:pt>
                <c:pt idx="161">
                  <c:v>119.42</c:v>
                </c:pt>
                <c:pt idx="162">
                  <c:v>118.12</c:v>
                </c:pt>
                <c:pt idx="163">
                  <c:v>117.42</c:v>
                </c:pt>
                <c:pt idx="164">
                  <c:v>118.13</c:v>
                </c:pt>
                <c:pt idx="165">
                  <c:v>116.24</c:v>
                </c:pt>
                <c:pt idx="166">
                  <c:v>116.91</c:v>
                </c:pt>
                <c:pt idx="167">
                  <c:v>116.03</c:v>
                </c:pt>
                <c:pt idx="168">
                  <c:v>114.08</c:v>
                </c:pt>
                <c:pt idx="169">
                  <c:v>114.14</c:v>
                </c:pt>
                <c:pt idx="170">
                  <c:v>113.85</c:v>
                </c:pt>
                <c:pt idx="171">
                  <c:v>115</c:v>
                </c:pt>
                <c:pt idx="172">
                  <c:v>113.27</c:v>
                </c:pt>
                <c:pt idx="173">
                  <c:v>113.33</c:v>
                </c:pt>
                <c:pt idx="174">
                  <c:v>115.18</c:v>
                </c:pt>
                <c:pt idx="175">
                  <c:v>114.07</c:v>
                </c:pt>
                <c:pt idx="176">
                  <c:v>114.07</c:v>
                </c:pt>
                <c:pt idx="177">
                  <c:v>115.01</c:v>
                </c:pt>
                <c:pt idx="178">
                  <c:v>115.93</c:v>
                </c:pt>
                <c:pt idx="179">
                  <c:v>114.05</c:v>
                </c:pt>
                <c:pt idx="180">
                  <c:v>111.62</c:v>
                </c:pt>
                <c:pt idx="181">
                  <c:v>112.08</c:v>
                </c:pt>
                <c:pt idx="182">
                  <c:v>109.73</c:v>
                </c:pt>
                <c:pt idx="183">
                  <c:v>108.2</c:v>
                </c:pt>
                <c:pt idx="184">
                  <c:v>107.75</c:v>
                </c:pt>
                <c:pt idx="185">
                  <c:v>108.45</c:v>
                </c:pt>
                <c:pt idx="186">
                  <c:v>109.07</c:v>
                </c:pt>
                <c:pt idx="187">
                  <c:v>109.44</c:v>
                </c:pt>
                <c:pt idx="188">
                  <c:v>112.22</c:v>
                </c:pt>
                <c:pt idx="189">
                  <c:v>111.51</c:v>
                </c:pt>
                <c:pt idx="190">
                  <c:v>114.36</c:v>
                </c:pt>
                <c:pt idx="191">
                  <c:v>115.61</c:v>
                </c:pt>
                <c:pt idx="192">
                  <c:v>115.22</c:v>
                </c:pt>
                <c:pt idx="193">
                  <c:v>116.16</c:v>
                </c:pt>
                <c:pt idx="194">
                  <c:v>115.2</c:v>
                </c:pt>
                <c:pt idx="195">
                  <c:v>115.67</c:v>
                </c:pt>
                <c:pt idx="196">
                  <c:v>114.57</c:v>
                </c:pt>
                <c:pt idx="197">
                  <c:v>112.31</c:v>
                </c:pt>
                <c:pt idx="198">
                  <c:v>112.84</c:v>
                </c:pt>
                <c:pt idx="199">
                  <c:v>112.57</c:v>
                </c:pt>
                <c:pt idx="200">
                  <c:v>111.6</c:v>
                </c:pt>
                <c:pt idx="201">
                  <c:v>111.88</c:v>
                </c:pt>
                <c:pt idx="202">
                  <c:v>112.51</c:v>
                </c:pt>
                <c:pt idx="203">
                  <c:v>112.03</c:v>
                </c:pt>
                <c:pt idx="204">
                  <c:v>110.69</c:v>
                </c:pt>
                <c:pt idx="205">
                  <c:v>111.42</c:v>
                </c:pt>
                <c:pt idx="206">
                  <c:v>111.62</c:v>
                </c:pt>
                <c:pt idx="207">
                  <c:v>111.77</c:v>
                </c:pt>
                <c:pt idx="208">
                  <c:v>113.6</c:v>
                </c:pt>
                <c:pt idx="209">
                  <c:v>114.54</c:v>
                </c:pt>
                <c:pt idx="210">
                  <c:v>113.39</c:v>
                </c:pt>
                <c:pt idx="211">
                  <c:v>112.41</c:v>
                </c:pt>
                <c:pt idx="212">
                  <c:v>111.23</c:v>
                </c:pt>
                <c:pt idx="213">
                  <c:v>112.23</c:v>
                </c:pt>
                <c:pt idx="214">
                  <c:v>111.14</c:v>
                </c:pt>
                <c:pt idx="215">
                  <c:v>113.56</c:v>
                </c:pt>
                <c:pt idx="216">
                  <c:v>116.53</c:v>
                </c:pt>
                <c:pt idx="217">
                  <c:v>114.88</c:v>
                </c:pt>
                <c:pt idx="218">
                  <c:v>116.4</c:v>
                </c:pt>
                <c:pt idx="219">
                  <c:v>118.45</c:v>
                </c:pt>
                <c:pt idx="220">
                  <c:v>121.49</c:v>
                </c:pt>
                <c:pt idx="221">
                  <c:v>122.14</c:v>
                </c:pt>
                <c:pt idx="222">
                  <c:v>121.77</c:v>
                </c:pt>
                <c:pt idx="223">
                  <c:v>135.09</c:v>
                </c:pt>
                <c:pt idx="224">
                  <c:v>138.38999999999999</c:v>
                </c:pt>
                <c:pt idx="225">
                  <c:v>137.66</c:v>
                </c:pt>
                <c:pt idx="226">
                  <c:v>139.66999999999999</c:v>
                </c:pt>
                <c:pt idx="227">
                  <c:v>140.33000000000001</c:v>
                </c:pt>
                <c:pt idx="228">
                  <c:v>139.44</c:v>
                </c:pt>
                <c:pt idx="229">
                  <c:v>137.86000000000001</c:v>
                </c:pt>
                <c:pt idx="230">
                  <c:v>136.77000000000001</c:v>
                </c:pt>
                <c:pt idx="231">
                  <c:v>137.65</c:v>
                </c:pt>
                <c:pt idx="232">
                  <c:v>143.46</c:v>
                </c:pt>
                <c:pt idx="233">
                  <c:v>143.80000000000001</c:v>
                </c:pt>
                <c:pt idx="234">
                  <c:v>143.80000000000001</c:v>
                </c:pt>
                <c:pt idx="235">
                  <c:v>144.02000000000001</c:v>
                </c:pt>
                <c:pt idx="236">
                  <c:v>142.75</c:v>
                </c:pt>
                <c:pt idx="237">
                  <c:v>141.78</c:v>
                </c:pt>
                <c:pt idx="238">
                  <c:v>143.44999999999999</c:v>
                </c:pt>
                <c:pt idx="239">
                  <c:v>143.4</c:v>
                </c:pt>
                <c:pt idx="240">
                  <c:v>145.84</c:v>
                </c:pt>
                <c:pt idx="241">
                  <c:v>149.76</c:v>
                </c:pt>
                <c:pt idx="242">
                  <c:v>150.35</c:v>
                </c:pt>
                <c:pt idx="243">
                  <c:v>151.04</c:v>
                </c:pt>
                <c:pt idx="244">
                  <c:v>149.94999999999999</c:v>
                </c:pt>
                <c:pt idx="245">
                  <c:v>146.72999999999999</c:v>
                </c:pt>
                <c:pt idx="246">
                  <c:v>144.04</c:v>
                </c:pt>
                <c:pt idx="247">
                  <c:v>141.61000000000001</c:v>
                </c:pt>
                <c:pt idx="248">
                  <c:v>141.88999999999999</c:v>
                </c:pt>
                <c:pt idx="249">
                  <c:v>140.96</c:v>
                </c:pt>
                <c:pt idx="250">
                  <c:v>136.22</c:v>
                </c:pt>
                <c:pt idx="251">
                  <c:v>135.69</c:v>
                </c:pt>
                <c:pt idx="252">
                  <c:v>138.75</c:v>
                </c:pt>
                <c:pt idx="253">
                  <c:v>139.13</c:v>
                </c:pt>
                <c:pt idx="254">
                  <c:v>138.25</c:v>
                </c:pt>
                <c:pt idx="255">
                  <c:v>137.76</c:v>
                </c:pt>
                <c:pt idx="256">
                  <c:v>137.76</c:v>
                </c:pt>
                <c:pt idx="257">
                  <c:v>138.30000000000001</c:v>
                </c:pt>
                <c:pt idx="258">
                  <c:v>137.33000000000001</c:v>
                </c:pt>
                <c:pt idx="259">
                  <c:v>137.38999999999999</c:v>
                </c:pt>
                <c:pt idx="260">
                  <c:v>134.84</c:v>
                </c:pt>
                <c:pt idx="261">
                  <c:v>134.84</c:v>
                </c:pt>
                <c:pt idx="262">
                  <c:v>133.9</c:v>
                </c:pt>
                <c:pt idx="263">
                  <c:v>136.80000000000001</c:v>
                </c:pt>
                <c:pt idx="264">
                  <c:v>136.13</c:v>
                </c:pt>
                <c:pt idx="265">
                  <c:v>134.29</c:v>
                </c:pt>
                <c:pt idx="266">
                  <c:v>133.32</c:v>
                </c:pt>
                <c:pt idx="267">
                  <c:v>136.85</c:v>
                </c:pt>
                <c:pt idx="268">
                  <c:v>136.4</c:v>
                </c:pt>
                <c:pt idx="269">
                  <c:v>135.38999999999999</c:v>
                </c:pt>
                <c:pt idx="270">
                  <c:v>134.61000000000001</c:v>
                </c:pt>
                <c:pt idx="271">
                  <c:v>134.61000000000001</c:v>
                </c:pt>
                <c:pt idx="272">
                  <c:v>134.49</c:v>
                </c:pt>
                <c:pt idx="273">
                  <c:v>139.26</c:v>
                </c:pt>
                <c:pt idx="274">
                  <c:v>134.77000000000001</c:v>
                </c:pt>
                <c:pt idx="275">
                  <c:v>136.19</c:v>
                </c:pt>
                <c:pt idx="276">
                  <c:v>134.47999999999999</c:v>
                </c:pt>
                <c:pt idx="277">
                  <c:v>135.51</c:v>
                </c:pt>
                <c:pt idx="278">
                  <c:v>131.76</c:v>
                </c:pt>
                <c:pt idx="279">
                  <c:v>134.07</c:v>
                </c:pt>
                <c:pt idx="280">
                  <c:v>134.85</c:v>
                </c:pt>
                <c:pt idx="281">
                  <c:v>133.63999999999999</c:v>
                </c:pt>
                <c:pt idx="282">
                  <c:v>129.28</c:v>
                </c:pt>
                <c:pt idx="283">
                  <c:v>126.66</c:v>
                </c:pt>
                <c:pt idx="284">
                  <c:v>127.84</c:v>
                </c:pt>
                <c:pt idx="285">
                  <c:v>126.61</c:v>
                </c:pt>
                <c:pt idx="286">
                  <c:v>127.98</c:v>
                </c:pt>
                <c:pt idx="287">
                  <c:v>127.51</c:v>
                </c:pt>
                <c:pt idx="288">
                  <c:v>128.81</c:v>
                </c:pt>
                <c:pt idx="289">
                  <c:v>133.99</c:v>
                </c:pt>
                <c:pt idx="290">
                  <c:v>133.56</c:v>
                </c:pt>
                <c:pt idx="291">
                  <c:v>138.52000000000001</c:v>
                </c:pt>
                <c:pt idx="292">
                  <c:v>136.88999999999999</c:v>
                </c:pt>
                <c:pt idx="293">
                  <c:v>137.88999999999999</c:v>
                </c:pt>
                <c:pt idx="294">
                  <c:v>137.44999999999999</c:v>
                </c:pt>
                <c:pt idx="295">
                  <c:v>137.84</c:v>
                </c:pt>
                <c:pt idx="296">
                  <c:v>137.84</c:v>
                </c:pt>
                <c:pt idx="297">
                  <c:v>138.28</c:v>
                </c:pt>
                <c:pt idx="298">
                  <c:v>135.75</c:v>
                </c:pt>
                <c:pt idx="299">
                  <c:v>130.65</c:v>
                </c:pt>
                <c:pt idx="300">
                  <c:v>130.38999999999999</c:v>
                </c:pt>
                <c:pt idx="301">
                  <c:v>134.06</c:v>
                </c:pt>
                <c:pt idx="302">
                  <c:v>134.26</c:v>
                </c:pt>
                <c:pt idx="303">
                  <c:v>135.5</c:v>
                </c:pt>
                <c:pt idx="304">
                  <c:v>133.38</c:v>
                </c:pt>
                <c:pt idx="305">
                  <c:v>133.31</c:v>
                </c:pt>
                <c:pt idx="306">
                  <c:v>134.11000000000001</c:v>
                </c:pt>
                <c:pt idx="307">
                  <c:v>130.47999999999999</c:v>
                </c:pt>
                <c:pt idx="308">
                  <c:v>130.86000000000001</c:v>
                </c:pt>
                <c:pt idx="309">
                  <c:v>129.84</c:v>
                </c:pt>
                <c:pt idx="310">
                  <c:v>129.58000000000001</c:v>
                </c:pt>
                <c:pt idx="311">
                  <c:v>129.72999999999999</c:v>
                </c:pt>
                <c:pt idx="312">
                  <c:v>130.21</c:v>
                </c:pt>
                <c:pt idx="313">
                  <c:v>134.91</c:v>
                </c:pt>
                <c:pt idx="314">
                  <c:v>137.58000000000001</c:v>
                </c:pt>
                <c:pt idx="315">
                  <c:v>138.02000000000001</c:v>
                </c:pt>
                <c:pt idx="316">
                  <c:v>137.81</c:v>
                </c:pt>
                <c:pt idx="317">
                  <c:v>132.69999999999999</c:v>
                </c:pt>
                <c:pt idx="318">
                  <c:v>134.19999999999999</c:v>
                </c:pt>
                <c:pt idx="319">
                  <c:v>132.44</c:v>
                </c:pt>
                <c:pt idx="320">
                  <c:v>129.31</c:v>
                </c:pt>
                <c:pt idx="321">
                  <c:v>128.88</c:v>
                </c:pt>
                <c:pt idx="322">
                  <c:v>129.47</c:v>
                </c:pt>
                <c:pt idx="323">
                  <c:v>128.38999999999999</c:v>
                </c:pt>
                <c:pt idx="324">
                  <c:v>128.72</c:v>
                </c:pt>
                <c:pt idx="325">
                  <c:v>128.19</c:v>
                </c:pt>
                <c:pt idx="326">
                  <c:v>129.46</c:v>
                </c:pt>
                <c:pt idx="327">
                  <c:v>129.99</c:v>
                </c:pt>
                <c:pt idx="328">
                  <c:v>128.72999999999999</c:v>
                </c:pt>
                <c:pt idx="329">
                  <c:v>129.32</c:v>
                </c:pt>
                <c:pt idx="330">
                  <c:v>130.85</c:v>
                </c:pt>
                <c:pt idx="331">
                  <c:v>129.27000000000001</c:v>
                </c:pt>
                <c:pt idx="332">
                  <c:v>130.36000000000001</c:v>
                </c:pt>
                <c:pt idx="333">
                  <c:v>125.19</c:v>
                </c:pt>
                <c:pt idx="334">
                  <c:v>124.04</c:v>
                </c:pt>
                <c:pt idx="335">
                  <c:v>124.04</c:v>
                </c:pt>
                <c:pt idx="336">
                  <c:v>123.52</c:v>
                </c:pt>
                <c:pt idx="337">
                  <c:v>124.14</c:v>
                </c:pt>
                <c:pt idx="338">
                  <c:v>124.99</c:v>
                </c:pt>
                <c:pt idx="339">
                  <c:v>129.93</c:v>
                </c:pt>
                <c:pt idx="340">
                  <c:v>129.57</c:v>
                </c:pt>
                <c:pt idx="341">
                  <c:v>130.69999999999999</c:v>
                </c:pt>
                <c:pt idx="342">
                  <c:v>129.4</c:v>
                </c:pt>
                <c:pt idx="343">
                  <c:v>131.71</c:v>
                </c:pt>
                <c:pt idx="344">
                  <c:v>130.81</c:v>
                </c:pt>
                <c:pt idx="345">
                  <c:v>130.46</c:v>
                </c:pt>
                <c:pt idx="346">
                  <c:v>131.05000000000001</c:v>
                </c:pt>
                <c:pt idx="347">
                  <c:v>130.87</c:v>
                </c:pt>
                <c:pt idx="348">
                  <c:v>128.02000000000001</c:v>
                </c:pt>
                <c:pt idx="349">
                  <c:v>129.66</c:v>
                </c:pt>
                <c:pt idx="350">
                  <c:v>127.83</c:v>
                </c:pt>
                <c:pt idx="351">
                  <c:v>126.55</c:v>
                </c:pt>
                <c:pt idx="352">
                  <c:v>124.42</c:v>
                </c:pt>
                <c:pt idx="353">
                  <c:v>123.03</c:v>
                </c:pt>
                <c:pt idx="354">
                  <c:v>121.86</c:v>
                </c:pt>
                <c:pt idx="355">
                  <c:v>121.59</c:v>
                </c:pt>
                <c:pt idx="356">
                  <c:v>121.63</c:v>
                </c:pt>
                <c:pt idx="357">
                  <c:v>122.07</c:v>
                </c:pt>
                <c:pt idx="358">
                  <c:v>120.76</c:v>
                </c:pt>
                <c:pt idx="359">
                  <c:v>119.8</c:v>
                </c:pt>
                <c:pt idx="360">
                  <c:v>120.66</c:v>
                </c:pt>
                <c:pt idx="361">
                  <c:v>120.25</c:v>
                </c:pt>
                <c:pt idx="362">
                  <c:v>124</c:v>
                </c:pt>
                <c:pt idx="363">
                  <c:v>123.72</c:v>
                </c:pt>
                <c:pt idx="364">
                  <c:v>122.58</c:v>
                </c:pt>
                <c:pt idx="365">
                  <c:v>122.08</c:v>
                </c:pt>
                <c:pt idx="366">
                  <c:v>122.08</c:v>
                </c:pt>
                <c:pt idx="367">
                  <c:v>122.61</c:v>
                </c:pt>
                <c:pt idx="368">
                  <c:v>122.18</c:v>
                </c:pt>
                <c:pt idx="369">
                  <c:v>123.29</c:v>
                </c:pt>
                <c:pt idx="370">
                  <c:v>122.06</c:v>
                </c:pt>
                <c:pt idx="371">
                  <c:v>122.77</c:v>
                </c:pt>
                <c:pt idx="372">
                  <c:v>120.69</c:v>
                </c:pt>
                <c:pt idx="373">
                  <c:v>119.25</c:v>
                </c:pt>
                <c:pt idx="374">
                  <c:v>123.24</c:v>
                </c:pt>
                <c:pt idx="375">
                  <c:v>124.7</c:v>
                </c:pt>
                <c:pt idx="376">
                  <c:v>125.05</c:v>
                </c:pt>
                <c:pt idx="377">
                  <c:v>125.72</c:v>
                </c:pt>
                <c:pt idx="378">
                  <c:v>122.97</c:v>
                </c:pt>
                <c:pt idx="379">
                  <c:v>113.84</c:v>
                </c:pt>
                <c:pt idx="380">
                  <c:v>114.48</c:v>
                </c:pt>
                <c:pt idx="381">
                  <c:v>115.35</c:v>
                </c:pt>
                <c:pt idx="382">
                  <c:v>116.81</c:v>
                </c:pt>
                <c:pt idx="383">
                  <c:v>116.55</c:v>
                </c:pt>
                <c:pt idx="384">
                  <c:v>118.12</c:v>
                </c:pt>
                <c:pt idx="385">
                  <c:v>119.6</c:v>
                </c:pt>
                <c:pt idx="386">
                  <c:v>119.38</c:v>
                </c:pt>
                <c:pt idx="387">
                  <c:v>119.2</c:v>
                </c:pt>
                <c:pt idx="388">
                  <c:v>120.88</c:v>
                </c:pt>
                <c:pt idx="389">
                  <c:v>121.93</c:v>
                </c:pt>
                <c:pt idx="390">
                  <c:v>121.11</c:v>
                </c:pt>
                <c:pt idx="391">
                  <c:v>122.92</c:v>
                </c:pt>
                <c:pt idx="392">
                  <c:v>122.92</c:v>
                </c:pt>
                <c:pt idx="393">
                  <c:v>123.35</c:v>
                </c:pt>
                <c:pt idx="394">
                  <c:v>124.58</c:v>
                </c:pt>
                <c:pt idx="395">
                  <c:v>121.71</c:v>
                </c:pt>
                <c:pt idx="396">
                  <c:v>122.67</c:v>
                </c:pt>
                <c:pt idx="397">
                  <c:v>122.53</c:v>
                </c:pt>
                <c:pt idx="398">
                  <c:v>122.35</c:v>
                </c:pt>
                <c:pt idx="399">
                  <c:v>125.35</c:v>
                </c:pt>
                <c:pt idx="400">
                  <c:v>123.16</c:v>
                </c:pt>
                <c:pt idx="401">
                  <c:v>123.99</c:v>
                </c:pt>
                <c:pt idx="402">
                  <c:v>122.33</c:v>
                </c:pt>
                <c:pt idx="403">
                  <c:v>124.36</c:v>
                </c:pt>
                <c:pt idx="404">
                  <c:v>122.87</c:v>
                </c:pt>
                <c:pt idx="405">
                  <c:v>123.55</c:v>
                </c:pt>
                <c:pt idx="406">
                  <c:v>124.25</c:v>
                </c:pt>
                <c:pt idx="407">
                  <c:v>124.73</c:v>
                </c:pt>
                <c:pt idx="408">
                  <c:v>118.96</c:v>
                </c:pt>
                <c:pt idx="409">
                  <c:v>120.21</c:v>
                </c:pt>
                <c:pt idx="410">
                  <c:v>117.89</c:v>
                </c:pt>
                <c:pt idx="411">
                  <c:v>118.4</c:v>
                </c:pt>
                <c:pt idx="412">
                  <c:v>117.05</c:v>
                </c:pt>
                <c:pt idx="413">
                  <c:v>116.44</c:v>
                </c:pt>
                <c:pt idx="414">
                  <c:v>117.17</c:v>
                </c:pt>
                <c:pt idx="415">
                  <c:v>117.7</c:v>
                </c:pt>
                <c:pt idx="416">
                  <c:v>118.29</c:v>
                </c:pt>
                <c:pt idx="417">
                  <c:v>117.94</c:v>
                </c:pt>
                <c:pt idx="418">
                  <c:v>117.14</c:v>
                </c:pt>
                <c:pt idx="419">
                  <c:v>117.61</c:v>
                </c:pt>
                <c:pt idx="420">
                  <c:v>115.03</c:v>
                </c:pt>
                <c:pt idx="421">
                  <c:v>114.61</c:v>
                </c:pt>
                <c:pt idx="422">
                  <c:v>114.36</c:v>
                </c:pt>
                <c:pt idx="423">
                  <c:v>116.58</c:v>
                </c:pt>
                <c:pt idx="424">
                  <c:v>113.44</c:v>
                </c:pt>
                <c:pt idx="425">
                  <c:v>113.14</c:v>
                </c:pt>
                <c:pt idx="426">
                  <c:v>112.22</c:v>
                </c:pt>
                <c:pt idx="427">
                  <c:v>113.02</c:v>
                </c:pt>
                <c:pt idx="428">
                  <c:v>113.95</c:v>
                </c:pt>
                <c:pt idx="429">
                  <c:v>113.52</c:v>
                </c:pt>
                <c:pt idx="430">
                  <c:v>113.58</c:v>
                </c:pt>
                <c:pt idx="431">
                  <c:v>113.25</c:v>
                </c:pt>
                <c:pt idx="432">
                  <c:v>113.88</c:v>
                </c:pt>
                <c:pt idx="433">
                  <c:v>114.91</c:v>
                </c:pt>
                <c:pt idx="434">
                  <c:v>113.09</c:v>
                </c:pt>
                <c:pt idx="435">
                  <c:v>113.66</c:v>
                </c:pt>
                <c:pt idx="436">
                  <c:v>113.66</c:v>
                </c:pt>
                <c:pt idx="437">
                  <c:v>113.06</c:v>
                </c:pt>
                <c:pt idx="438">
                  <c:v>113.78</c:v>
                </c:pt>
                <c:pt idx="439">
                  <c:v>111.64</c:v>
                </c:pt>
                <c:pt idx="440">
                  <c:v>112.4</c:v>
                </c:pt>
                <c:pt idx="441">
                  <c:v>110.01</c:v>
                </c:pt>
                <c:pt idx="442">
                  <c:v>108.65</c:v>
                </c:pt>
                <c:pt idx="443">
                  <c:v>108.81</c:v>
                </c:pt>
                <c:pt idx="444">
                  <c:v>109.66</c:v>
                </c:pt>
                <c:pt idx="445">
                  <c:v>108.53</c:v>
                </c:pt>
                <c:pt idx="446">
                  <c:v>109.93</c:v>
                </c:pt>
                <c:pt idx="447">
                  <c:v>111.51</c:v>
                </c:pt>
                <c:pt idx="448">
                  <c:v>113.19</c:v>
                </c:pt>
                <c:pt idx="449">
                  <c:v>110.56</c:v>
                </c:pt>
                <c:pt idx="450">
                  <c:v>110.53</c:v>
                </c:pt>
                <c:pt idx="451">
                  <c:v>110.31</c:v>
                </c:pt>
                <c:pt idx="452">
                  <c:v>109.87</c:v>
                </c:pt>
                <c:pt idx="453">
                  <c:v>112.5</c:v>
                </c:pt>
                <c:pt idx="454">
                  <c:v>112.12</c:v>
                </c:pt>
                <c:pt idx="455">
                  <c:v>112.82</c:v>
                </c:pt>
                <c:pt idx="456">
                  <c:v>112.4</c:v>
                </c:pt>
                <c:pt idx="457">
                  <c:v>111.98</c:v>
                </c:pt>
                <c:pt idx="458">
                  <c:v>112.14</c:v>
                </c:pt>
                <c:pt idx="459">
                  <c:v>112.62</c:v>
                </c:pt>
                <c:pt idx="460">
                  <c:v>111.71</c:v>
                </c:pt>
                <c:pt idx="461">
                  <c:v>110.42</c:v>
                </c:pt>
                <c:pt idx="462">
                  <c:v>110.1</c:v>
                </c:pt>
                <c:pt idx="463">
                  <c:v>113.81</c:v>
                </c:pt>
                <c:pt idx="464">
                  <c:v>114.16</c:v>
                </c:pt>
                <c:pt idx="465">
                  <c:v>115.83</c:v>
                </c:pt>
                <c:pt idx="466">
                  <c:v>113.45</c:v>
                </c:pt>
                <c:pt idx="467">
                  <c:v>113.17</c:v>
                </c:pt>
                <c:pt idx="468">
                  <c:v>113.43</c:v>
                </c:pt>
                <c:pt idx="469">
                  <c:v>116.04</c:v>
                </c:pt>
                <c:pt idx="470">
                  <c:v>118.17</c:v>
                </c:pt>
                <c:pt idx="471">
                  <c:v>117.55</c:v>
                </c:pt>
                <c:pt idx="472">
                  <c:v>118.01</c:v>
                </c:pt>
                <c:pt idx="473">
                  <c:v>117</c:v>
                </c:pt>
                <c:pt idx="474">
                  <c:v>118.32</c:v>
                </c:pt>
                <c:pt idx="475">
                  <c:v>116.9</c:v>
                </c:pt>
                <c:pt idx="476">
                  <c:v>115.26</c:v>
                </c:pt>
                <c:pt idx="477">
                  <c:v>113.89</c:v>
                </c:pt>
                <c:pt idx="478">
                  <c:v>115.62</c:v>
                </c:pt>
                <c:pt idx="479">
                  <c:v>114.91</c:v>
                </c:pt>
                <c:pt idx="480">
                  <c:v>113.67</c:v>
                </c:pt>
                <c:pt idx="481">
                  <c:v>113.49</c:v>
                </c:pt>
                <c:pt idx="482">
                  <c:v>112.94</c:v>
                </c:pt>
                <c:pt idx="483">
                  <c:v>112.8</c:v>
                </c:pt>
                <c:pt idx="484">
                  <c:v>110.91</c:v>
                </c:pt>
                <c:pt idx="485">
                  <c:v>109.65</c:v>
                </c:pt>
                <c:pt idx="486">
                  <c:v>109.29</c:v>
                </c:pt>
                <c:pt idx="487">
                  <c:v>107.89</c:v>
                </c:pt>
                <c:pt idx="488">
                  <c:v>108.65</c:v>
                </c:pt>
                <c:pt idx="489">
                  <c:v>107.47</c:v>
                </c:pt>
                <c:pt idx="490">
                  <c:v>107.77</c:v>
                </c:pt>
                <c:pt idx="491">
                  <c:v>109.13</c:v>
                </c:pt>
                <c:pt idx="492">
                  <c:v>109.24</c:v>
                </c:pt>
                <c:pt idx="493">
                  <c:v>109.65</c:v>
                </c:pt>
                <c:pt idx="494">
                  <c:v>109.65</c:v>
                </c:pt>
                <c:pt idx="495">
                  <c:v>109</c:v>
                </c:pt>
                <c:pt idx="496">
                  <c:v>108.89</c:v>
                </c:pt>
                <c:pt idx="497">
                  <c:v>108.66</c:v>
                </c:pt>
                <c:pt idx="498">
                  <c:v>110.78</c:v>
                </c:pt>
                <c:pt idx="499">
                  <c:v>110.15</c:v>
                </c:pt>
                <c:pt idx="500">
                  <c:v>109.99</c:v>
                </c:pt>
                <c:pt idx="501">
                  <c:v>113.03</c:v>
                </c:pt>
                <c:pt idx="502">
                  <c:v>111.17</c:v>
                </c:pt>
                <c:pt idx="503">
                  <c:v>111.77</c:v>
                </c:pt>
                <c:pt idx="504">
                  <c:v>112.69</c:v>
                </c:pt>
                <c:pt idx="505">
                  <c:v>115.09</c:v>
                </c:pt>
                <c:pt idx="506">
                  <c:v>116.82</c:v>
                </c:pt>
                <c:pt idx="507">
                  <c:v>117.94</c:v>
                </c:pt>
                <c:pt idx="508">
                  <c:v>117.8</c:v>
                </c:pt>
                <c:pt idx="509">
                  <c:v>113.87</c:v>
                </c:pt>
                <c:pt idx="510">
                  <c:v>113.93</c:v>
                </c:pt>
                <c:pt idx="511">
                  <c:v>116.91</c:v>
                </c:pt>
                <c:pt idx="512">
                  <c:v>118.08</c:v>
                </c:pt>
                <c:pt idx="513">
                  <c:v>120.87</c:v>
                </c:pt>
                <c:pt idx="514">
                  <c:v>121.91</c:v>
                </c:pt>
                <c:pt idx="515">
                  <c:v>122.03</c:v>
                </c:pt>
                <c:pt idx="516">
                  <c:v>122.03</c:v>
                </c:pt>
                <c:pt idx="517">
                  <c:v>122.48</c:v>
                </c:pt>
                <c:pt idx="518">
                  <c:v>122.15</c:v>
                </c:pt>
                <c:pt idx="519">
                  <c:v>121.42</c:v>
                </c:pt>
                <c:pt idx="520">
                  <c:v>120.61</c:v>
                </c:pt>
                <c:pt idx="521">
                  <c:v>120.61</c:v>
                </c:pt>
                <c:pt idx="522">
                  <c:v>125.15</c:v>
                </c:pt>
                <c:pt idx="523">
                  <c:v>125.98</c:v>
                </c:pt>
                <c:pt idx="524">
                  <c:v>125.16</c:v>
                </c:pt>
                <c:pt idx="525">
                  <c:v>125.47</c:v>
                </c:pt>
                <c:pt idx="526">
                  <c:v>125.96</c:v>
                </c:pt>
                <c:pt idx="527">
                  <c:v>124.95</c:v>
                </c:pt>
                <c:pt idx="528">
                  <c:v>127.23</c:v>
                </c:pt>
                <c:pt idx="529">
                  <c:v>128.61000000000001</c:v>
                </c:pt>
                <c:pt idx="530">
                  <c:v>125.64</c:v>
                </c:pt>
                <c:pt idx="531">
                  <c:v>125.64</c:v>
                </c:pt>
                <c:pt idx="532">
                  <c:v>125.95</c:v>
                </c:pt>
                <c:pt idx="533">
                  <c:v>125.34</c:v>
                </c:pt>
                <c:pt idx="534">
                  <c:v>124.75</c:v>
                </c:pt>
                <c:pt idx="535">
                  <c:v>124.02</c:v>
                </c:pt>
                <c:pt idx="536">
                  <c:v>123.51</c:v>
                </c:pt>
                <c:pt idx="537">
                  <c:v>123.23</c:v>
                </c:pt>
                <c:pt idx="538">
                  <c:v>123.35</c:v>
                </c:pt>
                <c:pt idx="539">
                  <c:v>121.9</c:v>
                </c:pt>
                <c:pt idx="540">
                  <c:v>122.77</c:v>
                </c:pt>
                <c:pt idx="541">
                  <c:v>122.71</c:v>
                </c:pt>
                <c:pt idx="542">
                  <c:v>120.07</c:v>
                </c:pt>
                <c:pt idx="543">
                  <c:v>120.27</c:v>
                </c:pt>
                <c:pt idx="544">
                  <c:v>119.3</c:v>
                </c:pt>
                <c:pt idx="545">
                  <c:v>117.96</c:v>
                </c:pt>
                <c:pt idx="546">
                  <c:v>119.74</c:v>
                </c:pt>
                <c:pt idx="547">
                  <c:v>119.68</c:v>
                </c:pt>
                <c:pt idx="548">
                  <c:v>119</c:v>
                </c:pt>
                <c:pt idx="549">
                  <c:v>118.65</c:v>
                </c:pt>
                <c:pt idx="550">
                  <c:v>119.6</c:v>
                </c:pt>
                <c:pt idx="551">
                  <c:v>121.14</c:v>
                </c:pt>
                <c:pt idx="552">
                  <c:v>122.05</c:v>
                </c:pt>
                <c:pt idx="553">
                  <c:v>122.52</c:v>
                </c:pt>
                <c:pt idx="554">
                  <c:v>121.78</c:v>
                </c:pt>
                <c:pt idx="555">
                  <c:v>127.23</c:v>
                </c:pt>
                <c:pt idx="556">
                  <c:v>127.23</c:v>
                </c:pt>
                <c:pt idx="557">
                  <c:v>126.15</c:v>
                </c:pt>
                <c:pt idx="558">
                  <c:v>125.51</c:v>
                </c:pt>
                <c:pt idx="559">
                  <c:v>125.58</c:v>
                </c:pt>
                <c:pt idx="560">
                  <c:v>123.58</c:v>
                </c:pt>
                <c:pt idx="561">
                  <c:v>123.86</c:v>
                </c:pt>
                <c:pt idx="562">
                  <c:v>124.36</c:v>
                </c:pt>
                <c:pt idx="563">
                  <c:v>122.22</c:v>
                </c:pt>
                <c:pt idx="564">
                  <c:v>127.91</c:v>
                </c:pt>
                <c:pt idx="565">
                  <c:v>127.92</c:v>
                </c:pt>
                <c:pt idx="566">
                  <c:v>126.49</c:v>
                </c:pt>
                <c:pt idx="567">
                  <c:v>126.01</c:v>
                </c:pt>
                <c:pt idx="568">
                  <c:v>129.22999999999999</c:v>
                </c:pt>
                <c:pt idx="569">
                  <c:v>125.23</c:v>
                </c:pt>
                <c:pt idx="570">
                  <c:v>122.24</c:v>
                </c:pt>
                <c:pt idx="571">
                  <c:v>123.36</c:v>
                </c:pt>
                <c:pt idx="572">
                  <c:v>123.86</c:v>
                </c:pt>
                <c:pt idx="573">
                  <c:v>121.75</c:v>
                </c:pt>
                <c:pt idx="574">
                  <c:v>122.17</c:v>
                </c:pt>
                <c:pt idx="575">
                  <c:v>122.72</c:v>
                </c:pt>
                <c:pt idx="576">
                  <c:v>122.13</c:v>
                </c:pt>
                <c:pt idx="577">
                  <c:v>119.84</c:v>
                </c:pt>
                <c:pt idx="578">
                  <c:v>122.22</c:v>
                </c:pt>
                <c:pt idx="579">
                  <c:v>117.2</c:v>
                </c:pt>
                <c:pt idx="580">
                  <c:v>116.48</c:v>
                </c:pt>
                <c:pt idx="581">
                  <c:v>115.61</c:v>
                </c:pt>
                <c:pt idx="582">
                  <c:v>116.92</c:v>
                </c:pt>
                <c:pt idx="583">
                  <c:v>115.49</c:v>
                </c:pt>
                <c:pt idx="584">
                  <c:v>117.32</c:v>
                </c:pt>
                <c:pt idx="585">
                  <c:v>117.32</c:v>
                </c:pt>
                <c:pt idx="586">
                  <c:v>117.57</c:v>
                </c:pt>
                <c:pt idx="587">
                  <c:v>117.93</c:v>
                </c:pt>
                <c:pt idx="588">
                  <c:v>117.23</c:v>
                </c:pt>
                <c:pt idx="589">
                  <c:v>120.18</c:v>
                </c:pt>
                <c:pt idx="590">
                  <c:v>118.18</c:v>
                </c:pt>
                <c:pt idx="591">
                  <c:v>117.5</c:v>
                </c:pt>
              </c:numCache>
            </c:numRef>
          </c:val>
          <c:smooth val="0"/>
        </c:ser>
        <c:ser>
          <c:idx val="1"/>
          <c:order val="1"/>
          <c:spPr>
            <a:ln w="28575" cap="rnd">
              <a:solidFill>
                <a:sysClr val="windowText" lastClr="000000"/>
              </a:solidFill>
              <a:round/>
            </a:ln>
            <a:effectLst/>
          </c:spPr>
          <c:marker>
            <c:symbol val="none"/>
          </c:marker>
          <c:cat>
            <c:numRef>
              <c:f>Sheet1!$B$6:$B$699</c:f>
              <c:numCache>
                <c:formatCode>m/d/yyyy</c:formatCode>
                <c:ptCount val="694"/>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pt idx="593">
                  <c:v>43201</c:v>
                </c:pt>
              </c:numCache>
            </c:numRef>
          </c:cat>
          <c:val>
            <c:numRef>
              <c:f>Sheet1!$D$6:$D$686</c:f>
              <c:numCache>
                <c:formatCode>General</c:formatCode>
                <c:ptCount val="6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pt idx="184">
                  <c:v>100</c:v>
                </c:pt>
                <c:pt idx="185">
                  <c:v>100</c:v>
                </c:pt>
                <c:pt idx="186">
                  <c:v>100</c:v>
                </c:pt>
                <c:pt idx="187">
                  <c:v>100</c:v>
                </c:pt>
                <c:pt idx="188">
                  <c:v>100</c:v>
                </c:pt>
                <c:pt idx="189">
                  <c:v>100</c:v>
                </c:pt>
                <c:pt idx="190">
                  <c:v>100</c:v>
                </c:pt>
                <c:pt idx="191">
                  <c:v>100</c:v>
                </c:pt>
                <c:pt idx="192">
                  <c:v>100</c:v>
                </c:pt>
                <c:pt idx="193">
                  <c:v>100</c:v>
                </c:pt>
                <c:pt idx="194">
                  <c:v>100</c:v>
                </c:pt>
                <c:pt idx="195">
                  <c:v>100</c:v>
                </c:pt>
                <c:pt idx="196">
                  <c:v>100</c:v>
                </c:pt>
                <c:pt idx="197">
                  <c:v>100</c:v>
                </c:pt>
                <c:pt idx="198">
                  <c:v>100</c:v>
                </c:pt>
                <c:pt idx="199">
                  <c:v>100</c:v>
                </c:pt>
                <c:pt idx="200">
                  <c:v>100</c:v>
                </c:pt>
                <c:pt idx="201">
                  <c:v>100</c:v>
                </c:pt>
                <c:pt idx="202">
                  <c:v>100</c:v>
                </c:pt>
                <c:pt idx="203">
                  <c:v>100</c:v>
                </c:pt>
                <c:pt idx="204">
                  <c:v>100</c:v>
                </c:pt>
                <c:pt idx="205">
                  <c:v>100</c:v>
                </c:pt>
                <c:pt idx="206">
                  <c:v>100</c:v>
                </c:pt>
                <c:pt idx="207">
                  <c:v>100</c:v>
                </c:pt>
                <c:pt idx="208">
                  <c:v>100</c:v>
                </c:pt>
                <c:pt idx="209">
                  <c:v>100</c:v>
                </c:pt>
                <c:pt idx="210">
                  <c:v>100</c:v>
                </c:pt>
                <c:pt idx="211">
                  <c:v>100</c:v>
                </c:pt>
                <c:pt idx="212">
                  <c:v>100</c:v>
                </c:pt>
                <c:pt idx="213">
                  <c:v>100</c:v>
                </c:pt>
                <c:pt idx="214">
                  <c:v>100</c:v>
                </c:pt>
                <c:pt idx="215">
                  <c:v>100</c:v>
                </c:pt>
                <c:pt idx="216">
                  <c:v>100</c:v>
                </c:pt>
                <c:pt idx="217">
                  <c:v>100</c:v>
                </c:pt>
                <c:pt idx="218">
                  <c:v>100</c:v>
                </c:pt>
                <c:pt idx="219">
                  <c:v>100</c:v>
                </c:pt>
                <c:pt idx="220">
                  <c:v>100</c:v>
                </c:pt>
                <c:pt idx="221">
                  <c:v>100</c:v>
                </c:pt>
                <c:pt idx="222">
                  <c:v>100</c:v>
                </c:pt>
                <c:pt idx="223">
                  <c:v>100</c:v>
                </c:pt>
                <c:pt idx="224">
                  <c:v>100</c:v>
                </c:pt>
                <c:pt idx="225">
                  <c:v>100</c:v>
                </c:pt>
                <c:pt idx="226">
                  <c:v>100</c:v>
                </c:pt>
                <c:pt idx="227">
                  <c:v>100</c:v>
                </c:pt>
                <c:pt idx="228">
                  <c:v>100</c:v>
                </c:pt>
                <c:pt idx="229">
                  <c:v>100</c:v>
                </c:pt>
                <c:pt idx="230">
                  <c:v>100</c:v>
                </c:pt>
                <c:pt idx="231">
                  <c:v>100</c:v>
                </c:pt>
                <c:pt idx="232">
                  <c:v>100</c:v>
                </c:pt>
                <c:pt idx="233">
                  <c:v>100</c:v>
                </c:pt>
                <c:pt idx="234">
                  <c:v>100</c:v>
                </c:pt>
                <c:pt idx="235">
                  <c:v>100</c:v>
                </c:pt>
                <c:pt idx="236">
                  <c:v>100</c:v>
                </c:pt>
                <c:pt idx="237">
                  <c:v>100</c:v>
                </c:pt>
                <c:pt idx="238">
                  <c:v>100</c:v>
                </c:pt>
                <c:pt idx="239">
                  <c:v>100</c:v>
                </c:pt>
                <c:pt idx="240">
                  <c:v>100</c:v>
                </c:pt>
                <c:pt idx="241">
                  <c:v>100</c:v>
                </c:pt>
                <c:pt idx="242">
                  <c:v>100</c:v>
                </c:pt>
                <c:pt idx="243">
                  <c:v>100</c:v>
                </c:pt>
                <c:pt idx="244">
                  <c:v>100</c:v>
                </c:pt>
                <c:pt idx="245">
                  <c:v>100</c:v>
                </c:pt>
                <c:pt idx="246">
                  <c:v>100</c:v>
                </c:pt>
                <c:pt idx="247">
                  <c:v>100</c:v>
                </c:pt>
                <c:pt idx="248">
                  <c:v>100</c:v>
                </c:pt>
                <c:pt idx="249">
                  <c:v>100</c:v>
                </c:pt>
                <c:pt idx="250">
                  <c:v>100</c:v>
                </c:pt>
                <c:pt idx="251">
                  <c:v>100</c:v>
                </c:pt>
                <c:pt idx="252">
                  <c:v>100</c:v>
                </c:pt>
                <c:pt idx="253">
                  <c:v>100</c:v>
                </c:pt>
                <c:pt idx="254">
                  <c:v>100</c:v>
                </c:pt>
                <c:pt idx="255">
                  <c:v>100</c:v>
                </c:pt>
                <c:pt idx="256">
                  <c:v>100</c:v>
                </c:pt>
                <c:pt idx="257">
                  <c:v>100</c:v>
                </c:pt>
                <c:pt idx="258">
                  <c:v>100</c:v>
                </c:pt>
                <c:pt idx="259">
                  <c:v>100</c:v>
                </c:pt>
                <c:pt idx="260">
                  <c:v>100</c:v>
                </c:pt>
                <c:pt idx="261">
                  <c:v>100</c:v>
                </c:pt>
                <c:pt idx="262">
                  <c:v>100</c:v>
                </c:pt>
                <c:pt idx="263">
                  <c:v>100</c:v>
                </c:pt>
                <c:pt idx="264">
                  <c:v>100</c:v>
                </c:pt>
                <c:pt idx="265">
                  <c:v>100</c:v>
                </c:pt>
                <c:pt idx="266">
                  <c:v>100</c:v>
                </c:pt>
                <c:pt idx="267">
                  <c:v>100</c:v>
                </c:pt>
                <c:pt idx="268">
                  <c:v>100</c:v>
                </c:pt>
                <c:pt idx="269">
                  <c:v>100</c:v>
                </c:pt>
                <c:pt idx="270">
                  <c:v>100</c:v>
                </c:pt>
                <c:pt idx="271">
                  <c:v>100</c:v>
                </c:pt>
                <c:pt idx="272">
                  <c:v>100</c:v>
                </c:pt>
                <c:pt idx="273">
                  <c:v>100</c:v>
                </c:pt>
                <c:pt idx="274">
                  <c:v>100</c:v>
                </c:pt>
                <c:pt idx="275">
                  <c:v>100</c:v>
                </c:pt>
                <c:pt idx="276">
                  <c:v>100</c:v>
                </c:pt>
                <c:pt idx="277">
                  <c:v>100</c:v>
                </c:pt>
                <c:pt idx="278">
                  <c:v>100</c:v>
                </c:pt>
                <c:pt idx="279">
                  <c:v>100</c:v>
                </c:pt>
                <c:pt idx="280">
                  <c:v>100</c:v>
                </c:pt>
                <c:pt idx="281">
                  <c:v>100</c:v>
                </c:pt>
                <c:pt idx="282">
                  <c:v>100</c:v>
                </c:pt>
                <c:pt idx="283">
                  <c:v>100</c:v>
                </c:pt>
                <c:pt idx="284">
                  <c:v>100</c:v>
                </c:pt>
                <c:pt idx="285">
                  <c:v>100</c:v>
                </c:pt>
                <c:pt idx="286">
                  <c:v>100</c:v>
                </c:pt>
                <c:pt idx="287">
                  <c:v>100</c:v>
                </c:pt>
                <c:pt idx="288">
                  <c:v>100</c:v>
                </c:pt>
                <c:pt idx="289">
                  <c:v>100</c:v>
                </c:pt>
                <c:pt idx="290">
                  <c:v>100</c:v>
                </c:pt>
                <c:pt idx="291">
                  <c:v>100</c:v>
                </c:pt>
                <c:pt idx="292">
                  <c:v>100</c:v>
                </c:pt>
                <c:pt idx="293">
                  <c:v>100</c:v>
                </c:pt>
                <c:pt idx="294">
                  <c:v>100</c:v>
                </c:pt>
                <c:pt idx="295">
                  <c:v>100</c:v>
                </c:pt>
                <c:pt idx="296">
                  <c:v>100</c:v>
                </c:pt>
                <c:pt idx="297">
                  <c:v>100</c:v>
                </c:pt>
                <c:pt idx="298">
                  <c:v>100</c:v>
                </c:pt>
                <c:pt idx="299">
                  <c:v>100</c:v>
                </c:pt>
                <c:pt idx="300">
                  <c:v>100</c:v>
                </c:pt>
                <c:pt idx="301">
                  <c:v>100</c:v>
                </c:pt>
                <c:pt idx="302">
                  <c:v>100</c:v>
                </c:pt>
                <c:pt idx="303">
                  <c:v>100</c:v>
                </c:pt>
                <c:pt idx="304">
                  <c:v>100</c:v>
                </c:pt>
                <c:pt idx="305">
                  <c:v>100</c:v>
                </c:pt>
                <c:pt idx="306">
                  <c:v>100</c:v>
                </c:pt>
                <c:pt idx="307">
                  <c:v>100</c:v>
                </c:pt>
                <c:pt idx="308">
                  <c:v>100</c:v>
                </c:pt>
                <c:pt idx="309">
                  <c:v>100</c:v>
                </c:pt>
                <c:pt idx="310">
                  <c:v>100</c:v>
                </c:pt>
                <c:pt idx="311">
                  <c:v>100</c:v>
                </c:pt>
                <c:pt idx="312">
                  <c:v>100</c:v>
                </c:pt>
                <c:pt idx="313">
                  <c:v>100</c:v>
                </c:pt>
                <c:pt idx="314">
                  <c:v>100</c:v>
                </c:pt>
                <c:pt idx="315">
                  <c:v>100</c:v>
                </c:pt>
                <c:pt idx="316">
                  <c:v>100</c:v>
                </c:pt>
                <c:pt idx="317">
                  <c:v>100</c:v>
                </c:pt>
                <c:pt idx="318">
                  <c:v>100</c:v>
                </c:pt>
                <c:pt idx="319">
                  <c:v>100</c:v>
                </c:pt>
                <c:pt idx="320">
                  <c:v>100</c:v>
                </c:pt>
                <c:pt idx="321">
                  <c:v>100</c:v>
                </c:pt>
                <c:pt idx="322">
                  <c:v>100</c:v>
                </c:pt>
                <c:pt idx="323">
                  <c:v>100</c:v>
                </c:pt>
                <c:pt idx="324">
                  <c:v>100</c:v>
                </c:pt>
                <c:pt idx="325">
                  <c:v>100</c:v>
                </c:pt>
                <c:pt idx="326">
                  <c:v>100</c:v>
                </c:pt>
                <c:pt idx="327">
                  <c:v>100</c:v>
                </c:pt>
                <c:pt idx="328">
                  <c:v>100</c:v>
                </c:pt>
                <c:pt idx="329">
                  <c:v>100</c:v>
                </c:pt>
                <c:pt idx="330">
                  <c:v>100</c:v>
                </c:pt>
                <c:pt idx="331">
                  <c:v>100</c:v>
                </c:pt>
                <c:pt idx="332">
                  <c:v>100</c:v>
                </c:pt>
                <c:pt idx="333">
                  <c:v>100</c:v>
                </c:pt>
                <c:pt idx="334">
                  <c:v>100</c:v>
                </c:pt>
                <c:pt idx="335">
                  <c:v>100</c:v>
                </c:pt>
                <c:pt idx="336">
                  <c:v>100</c:v>
                </c:pt>
                <c:pt idx="337">
                  <c:v>100</c:v>
                </c:pt>
                <c:pt idx="338">
                  <c:v>100</c:v>
                </c:pt>
                <c:pt idx="339">
                  <c:v>100</c:v>
                </c:pt>
                <c:pt idx="340">
                  <c:v>100</c:v>
                </c:pt>
                <c:pt idx="341">
                  <c:v>100</c:v>
                </c:pt>
                <c:pt idx="342">
                  <c:v>100</c:v>
                </c:pt>
                <c:pt idx="343">
                  <c:v>100</c:v>
                </c:pt>
                <c:pt idx="344">
                  <c:v>100</c:v>
                </c:pt>
                <c:pt idx="345">
                  <c:v>100</c:v>
                </c:pt>
                <c:pt idx="346">
                  <c:v>100</c:v>
                </c:pt>
                <c:pt idx="347">
                  <c:v>100</c:v>
                </c:pt>
                <c:pt idx="348">
                  <c:v>100</c:v>
                </c:pt>
                <c:pt idx="349">
                  <c:v>100</c:v>
                </c:pt>
                <c:pt idx="350">
                  <c:v>100</c:v>
                </c:pt>
                <c:pt idx="351">
                  <c:v>100</c:v>
                </c:pt>
                <c:pt idx="352">
                  <c:v>100</c:v>
                </c:pt>
                <c:pt idx="353">
                  <c:v>100</c:v>
                </c:pt>
                <c:pt idx="354">
                  <c:v>100</c:v>
                </c:pt>
                <c:pt idx="355">
                  <c:v>100</c:v>
                </c:pt>
                <c:pt idx="356">
                  <c:v>100</c:v>
                </c:pt>
                <c:pt idx="357">
                  <c:v>100</c:v>
                </c:pt>
                <c:pt idx="358">
                  <c:v>100</c:v>
                </c:pt>
                <c:pt idx="359">
                  <c:v>100</c:v>
                </c:pt>
                <c:pt idx="360">
                  <c:v>100</c:v>
                </c:pt>
                <c:pt idx="361">
                  <c:v>100</c:v>
                </c:pt>
                <c:pt idx="362">
                  <c:v>100</c:v>
                </c:pt>
                <c:pt idx="363">
                  <c:v>100</c:v>
                </c:pt>
                <c:pt idx="364">
                  <c:v>100</c:v>
                </c:pt>
                <c:pt idx="365">
                  <c:v>100</c:v>
                </c:pt>
                <c:pt idx="366">
                  <c:v>100</c:v>
                </c:pt>
                <c:pt idx="367">
                  <c:v>100</c:v>
                </c:pt>
                <c:pt idx="368">
                  <c:v>100</c:v>
                </c:pt>
                <c:pt idx="369">
                  <c:v>100</c:v>
                </c:pt>
                <c:pt idx="370">
                  <c:v>100</c:v>
                </c:pt>
                <c:pt idx="371">
                  <c:v>100</c:v>
                </c:pt>
                <c:pt idx="372">
                  <c:v>100</c:v>
                </c:pt>
                <c:pt idx="373">
                  <c:v>100</c:v>
                </c:pt>
                <c:pt idx="374">
                  <c:v>100</c:v>
                </c:pt>
                <c:pt idx="375">
                  <c:v>100</c:v>
                </c:pt>
                <c:pt idx="376">
                  <c:v>100</c:v>
                </c:pt>
                <c:pt idx="377">
                  <c:v>100</c:v>
                </c:pt>
                <c:pt idx="378">
                  <c:v>100</c:v>
                </c:pt>
                <c:pt idx="379">
                  <c:v>100</c:v>
                </c:pt>
                <c:pt idx="380">
                  <c:v>100</c:v>
                </c:pt>
                <c:pt idx="381">
                  <c:v>100</c:v>
                </c:pt>
                <c:pt idx="382">
                  <c:v>100</c:v>
                </c:pt>
                <c:pt idx="383">
                  <c:v>100</c:v>
                </c:pt>
                <c:pt idx="384">
                  <c:v>100</c:v>
                </c:pt>
                <c:pt idx="385">
                  <c:v>100</c:v>
                </c:pt>
                <c:pt idx="386">
                  <c:v>100</c:v>
                </c:pt>
                <c:pt idx="387">
                  <c:v>100</c:v>
                </c:pt>
                <c:pt idx="388">
                  <c:v>100</c:v>
                </c:pt>
                <c:pt idx="389">
                  <c:v>100</c:v>
                </c:pt>
                <c:pt idx="390">
                  <c:v>100</c:v>
                </c:pt>
                <c:pt idx="391">
                  <c:v>100</c:v>
                </c:pt>
                <c:pt idx="392">
                  <c:v>100</c:v>
                </c:pt>
                <c:pt idx="393">
                  <c:v>100</c:v>
                </c:pt>
                <c:pt idx="394">
                  <c:v>100</c:v>
                </c:pt>
                <c:pt idx="395">
                  <c:v>100</c:v>
                </c:pt>
                <c:pt idx="396">
                  <c:v>100</c:v>
                </c:pt>
                <c:pt idx="397">
                  <c:v>100</c:v>
                </c:pt>
                <c:pt idx="398">
                  <c:v>100</c:v>
                </c:pt>
                <c:pt idx="399">
                  <c:v>100</c:v>
                </c:pt>
                <c:pt idx="400">
                  <c:v>100</c:v>
                </c:pt>
                <c:pt idx="401">
                  <c:v>100</c:v>
                </c:pt>
                <c:pt idx="402">
                  <c:v>100</c:v>
                </c:pt>
                <c:pt idx="403">
                  <c:v>100</c:v>
                </c:pt>
                <c:pt idx="404">
                  <c:v>100</c:v>
                </c:pt>
                <c:pt idx="405">
                  <c:v>100</c:v>
                </c:pt>
                <c:pt idx="406">
                  <c:v>100</c:v>
                </c:pt>
                <c:pt idx="407">
                  <c:v>100</c:v>
                </c:pt>
                <c:pt idx="408">
                  <c:v>100</c:v>
                </c:pt>
                <c:pt idx="409">
                  <c:v>100</c:v>
                </c:pt>
                <c:pt idx="410">
                  <c:v>100</c:v>
                </c:pt>
                <c:pt idx="411">
                  <c:v>100</c:v>
                </c:pt>
                <c:pt idx="412">
                  <c:v>100</c:v>
                </c:pt>
                <c:pt idx="413">
                  <c:v>100</c:v>
                </c:pt>
                <c:pt idx="414">
                  <c:v>100</c:v>
                </c:pt>
                <c:pt idx="415">
                  <c:v>100</c:v>
                </c:pt>
                <c:pt idx="416">
                  <c:v>100</c:v>
                </c:pt>
                <c:pt idx="417">
                  <c:v>100</c:v>
                </c:pt>
                <c:pt idx="418">
                  <c:v>100</c:v>
                </c:pt>
                <c:pt idx="419">
                  <c:v>100</c:v>
                </c:pt>
                <c:pt idx="420">
                  <c:v>100</c:v>
                </c:pt>
                <c:pt idx="421">
                  <c:v>100</c:v>
                </c:pt>
                <c:pt idx="422">
                  <c:v>100</c:v>
                </c:pt>
                <c:pt idx="423">
                  <c:v>100</c:v>
                </c:pt>
                <c:pt idx="424">
                  <c:v>100</c:v>
                </c:pt>
                <c:pt idx="425">
                  <c:v>100</c:v>
                </c:pt>
                <c:pt idx="426">
                  <c:v>100</c:v>
                </c:pt>
                <c:pt idx="427">
                  <c:v>100</c:v>
                </c:pt>
                <c:pt idx="428">
                  <c:v>100</c:v>
                </c:pt>
                <c:pt idx="429">
                  <c:v>100</c:v>
                </c:pt>
                <c:pt idx="430">
                  <c:v>100</c:v>
                </c:pt>
                <c:pt idx="431">
                  <c:v>100</c:v>
                </c:pt>
                <c:pt idx="432">
                  <c:v>100</c:v>
                </c:pt>
                <c:pt idx="433">
                  <c:v>100</c:v>
                </c:pt>
                <c:pt idx="434">
                  <c:v>100</c:v>
                </c:pt>
                <c:pt idx="435">
                  <c:v>100</c:v>
                </c:pt>
                <c:pt idx="436">
                  <c:v>100</c:v>
                </c:pt>
                <c:pt idx="437">
                  <c:v>100</c:v>
                </c:pt>
                <c:pt idx="438">
                  <c:v>100</c:v>
                </c:pt>
                <c:pt idx="439">
                  <c:v>100</c:v>
                </c:pt>
                <c:pt idx="440">
                  <c:v>100</c:v>
                </c:pt>
                <c:pt idx="441">
                  <c:v>100</c:v>
                </c:pt>
                <c:pt idx="442">
                  <c:v>100</c:v>
                </c:pt>
                <c:pt idx="443">
                  <c:v>100</c:v>
                </c:pt>
                <c:pt idx="444">
                  <c:v>100</c:v>
                </c:pt>
                <c:pt idx="445">
                  <c:v>100</c:v>
                </c:pt>
                <c:pt idx="446">
                  <c:v>100</c:v>
                </c:pt>
                <c:pt idx="447">
                  <c:v>100</c:v>
                </c:pt>
                <c:pt idx="448">
                  <c:v>100</c:v>
                </c:pt>
                <c:pt idx="449">
                  <c:v>100</c:v>
                </c:pt>
                <c:pt idx="450">
                  <c:v>100</c:v>
                </c:pt>
                <c:pt idx="451">
                  <c:v>100</c:v>
                </c:pt>
                <c:pt idx="452">
                  <c:v>100</c:v>
                </c:pt>
                <c:pt idx="453">
                  <c:v>100</c:v>
                </c:pt>
                <c:pt idx="454">
                  <c:v>100</c:v>
                </c:pt>
                <c:pt idx="455">
                  <c:v>100</c:v>
                </c:pt>
                <c:pt idx="456">
                  <c:v>100</c:v>
                </c:pt>
                <c:pt idx="457">
                  <c:v>100</c:v>
                </c:pt>
                <c:pt idx="458">
                  <c:v>100</c:v>
                </c:pt>
                <c:pt idx="459">
                  <c:v>100</c:v>
                </c:pt>
                <c:pt idx="460">
                  <c:v>100</c:v>
                </c:pt>
                <c:pt idx="461">
                  <c:v>100</c:v>
                </c:pt>
                <c:pt idx="462">
                  <c:v>100</c:v>
                </c:pt>
                <c:pt idx="463">
                  <c:v>100</c:v>
                </c:pt>
                <c:pt idx="464">
                  <c:v>100</c:v>
                </c:pt>
                <c:pt idx="465">
                  <c:v>100</c:v>
                </c:pt>
                <c:pt idx="466">
                  <c:v>100</c:v>
                </c:pt>
                <c:pt idx="467">
                  <c:v>100</c:v>
                </c:pt>
                <c:pt idx="468">
                  <c:v>100</c:v>
                </c:pt>
                <c:pt idx="469">
                  <c:v>100</c:v>
                </c:pt>
                <c:pt idx="470">
                  <c:v>100</c:v>
                </c:pt>
                <c:pt idx="471">
                  <c:v>100</c:v>
                </c:pt>
                <c:pt idx="472">
                  <c:v>100</c:v>
                </c:pt>
                <c:pt idx="473">
                  <c:v>100</c:v>
                </c:pt>
                <c:pt idx="474">
                  <c:v>100</c:v>
                </c:pt>
                <c:pt idx="475">
                  <c:v>100</c:v>
                </c:pt>
                <c:pt idx="476">
                  <c:v>100</c:v>
                </c:pt>
                <c:pt idx="477">
                  <c:v>100</c:v>
                </c:pt>
                <c:pt idx="478">
                  <c:v>100</c:v>
                </c:pt>
                <c:pt idx="479">
                  <c:v>100</c:v>
                </c:pt>
                <c:pt idx="480">
                  <c:v>100</c:v>
                </c:pt>
                <c:pt idx="481">
                  <c:v>100</c:v>
                </c:pt>
                <c:pt idx="482">
                  <c:v>100</c:v>
                </c:pt>
                <c:pt idx="483">
                  <c:v>100</c:v>
                </c:pt>
                <c:pt idx="484">
                  <c:v>100</c:v>
                </c:pt>
                <c:pt idx="485">
                  <c:v>100</c:v>
                </c:pt>
                <c:pt idx="486">
                  <c:v>100</c:v>
                </c:pt>
                <c:pt idx="487">
                  <c:v>100</c:v>
                </c:pt>
                <c:pt idx="488">
                  <c:v>100</c:v>
                </c:pt>
                <c:pt idx="489">
                  <c:v>100</c:v>
                </c:pt>
                <c:pt idx="490">
                  <c:v>100</c:v>
                </c:pt>
                <c:pt idx="491">
                  <c:v>100</c:v>
                </c:pt>
                <c:pt idx="492">
                  <c:v>100</c:v>
                </c:pt>
                <c:pt idx="493">
                  <c:v>100</c:v>
                </c:pt>
                <c:pt idx="494">
                  <c:v>100</c:v>
                </c:pt>
                <c:pt idx="495">
                  <c:v>100</c:v>
                </c:pt>
                <c:pt idx="496">
                  <c:v>100</c:v>
                </c:pt>
                <c:pt idx="497">
                  <c:v>100</c:v>
                </c:pt>
                <c:pt idx="498">
                  <c:v>100</c:v>
                </c:pt>
                <c:pt idx="499">
                  <c:v>100</c:v>
                </c:pt>
                <c:pt idx="500">
                  <c:v>100</c:v>
                </c:pt>
                <c:pt idx="501">
                  <c:v>100</c:v>
                </c:pt>
                <c:pt idx="502">
                  <c:v>100</c:v>
                </c:pt>
                <c:pt idx="503">
                  <c:v>100</c:v>
                </c:pt>
                <c:pt idx="504">
                  <c:v>100</c:v>
                </c:pt>
                <c:pt idx="505">
                  <c:v>100</c:v>
                </c:pt>
                <c:pt idx="506">
                  <c:v>100</c:v>
                </c:pt>
                <c:pt idx="507">
                  <c:v>100</c:v>
                </c:pt>
                <c:pt idx="508">
                  <c:v>100</c:v>
                </c:pt>
                <c:pt idx="509">
                  <c:v>100</c:v>
                </c:pt>
                <c:pt idx="510">
                  <c:v>100</c:v>
                </c:pt>
                <c:pt idx="511">
                  <c:v>100</c:v>
                </c:pt>
                <c:pt idx="512">
                  <c:v>100</c:v>
                </c:pt>
                <c:pt idx="513">
                  <c:v>100</c:v>
                </c:pt>
                <c:pt idx="514">
                  <c:v>100</c:v>
                </c:pt>
                <c:pt idx="515">
                  <c:v>100</c:v>
                </c:pt>
                <c:pt idx="516">
                  <c:v>100</c:v>
                </c:pt>
                <c:pt idx="517">
                  <c:v>100</c:v>
                </c:pt>
                <c:pt idx="518">
                  <c:v>100</c:v>
                </c:pt>
                <c:pt idx="519">
                  <c:v>100</c:v>
                </c:pt>
                <c:pt idx="520">
                  <c:v>100</c:v>
                </c:pt>
                <c:pt idx="521">
                  <c:v>100</c:v>
                </c:pt>
                <c:pt idx="522">
                  <c:v>100</c:v>
                </c:pt>
                <c:pt idx="523">
                  <c:v>100</c:v>
                </c:pt>
                <c:pt idx="524">
                  <c:v>100</c:v>
                </c:pt>
                <c:pt idx="525">
                  <c:v>100</c:v>
                </c:pt>
                <c:pt idx="526">
                  <c:v>100</c:v>
                </c:pt>
                <c:pt idx="527">
                  <c:v>100</c:v>
                </c:pt>
                <c:pt idx="528">
                  <c:v>100</c:v>
                </c:pt>
                <c:pt idx="529">
                  <c:v>100</c:v>
                </c:pt>
                <c:pt idx="530">
                  <c:v>100</c:v>
                </c:pt>
                <c:pt idx="531">
                  <c:v>100</c:v>
                </c:pt>
                <c:pt idx="532">
                  <c:v>100</c:v>
                </c:pt>
                <c:pt idx="533">
                  <c:v>100</c:v>
                </c:pt>
                <c:pt idx="534">
                  <c:v>100</c:v>
                </c:pt>
                <c:pt idx="535">
                  <c:v>100</c:v>
                </c:pt>
                <c:pt idx="536">
                  <c:v>100</c:v>
                </c:pt>
                <c:pt idx="537">
                  <c:v>100</c:v>
                </c:pt>
                <c:pt idx="538">
                  <c:v>100</c:v>
                </c:pt>
                <c:pt idx="539">
                  <c:v>100</c:v>
                </c:pt>
                <c:pt idx="540">
                  <c:v>100</c:v>
                </c:pt>
                <c:pt idx="541">
                  <c:v>100</c:v>
                </c:pt>
                <c:pt idx="542">
                  <c:v>100</c:v>
                </c:pt>
                <c:pt idx="543">
                  <c:v>100</c:v>
                </c:pt>
                <c:pt idx="544">
                  <c:v>100</c:v>
                </c:pt>
                <c:pt idx="545">
                  <c:v>100</c:v>
                </c:pt>
                <c:pt idx="546">
                  <c:v>100</c:v>
                </c:pt>
                <c:pt idx="547">
                  <c:v>100</c:v>
                </c:pt>
                <c:pt idx="548">
                  <c:v>100</c:v>
                </c:pt>
                <c:pt idx="549">
                  <c:v>100</c:v>
                </c:pt>
                <c:pt idx="550">
                  <c:v>100</c:v>
                </c:pt>
                <c:pt idx="551">
                  <c:v>100</c:v>
                </c:pt>
                <c:pt idx="552">
                  <c:v>100</c:v>
                </c:pt>
                <c:pt idx="553">
                  <c:v>100</c:v>
                </c:pt>
                <c:pt idx="554">
                  <c:v>100</c:v>
                </c:pt>
                <c:pt idx="555">
                  <c:v>100</c:v>
                </c:pt>
                <c:pt idx="556">
                  <c:v>100</c:v>
                </c:pt>
                <c:pt idx="557">
                  <c:v>100</c:v>
                </c:pt>
                <c:pt idx="558">
                  <c:v>100</c:v>
                </c:pt>
                <c:pt idx="559">
                  <c:v>100</c:v>
                </c:pt>
                <c:pt idx="560">
                  <c:v>100</c:v>
                </c:pt>
                <c:pt idx="561">
                  <c:v>100</c:v>
                </c:pt>
                <c:pt idx="562">
                  <c:v>100</c:v>
                </c:pt>
                <c:pt idx="563">
                  <c:v>100</c:v>
                </c:pt>
                <c:pt idx="564">
                  <c:v>100</c:v>
                </c:pt>
                <c:pt idx="565">
                  <c:v>100</c:v>
                </c:pt>
                <c:pt idx="566">
                  <c:v>100</c:v>
                </c:pt>
                <c:pt idx="567">
                  <c:v>100</c:v>
                </c:pt>
                <c:pt idx="568">
                  <c:v>100</c:v>
                </c:pt>
                <c:pt idx="569">
                  <c:v>100</c:v>
                </c:pt>
                <c:pt idx="570">
                  <c:v>100</c:v>
                </c:pt>
                <c:pt idx="571">
                  <c:v>100</c:v>
                </c:pt>
                <c:pt idx="572">
                  <c:v>100</c:v>
                </c:pt>
                <c:pt idx="573">
                  <c:v>100</c:v>
                </c:pt>
                <c:pt idx="574">
                  <c:v>100</c:v>
                </c:pt>
                <c:pt idx="575">
                  <c:v>100</c:v>
                </c:pt>
                <c:pt idx="576">
                  <c:v>100</c:v>
                </c:pt>
                <c:pt idx="577">
                  <c:v>100</c:v>
                </c:pt>
                <c:pt idx="578">
                  <c:v>100</c:v>
                </c:pt>
                <c:pt idx="579">
                  <c:v>100</c:v>
                </c:pt>
                <c:pt idx="580">
                  <c:v>100</c:v>
                </c:pt>
                <c:pt idx="581">
                  <c:v>100</c:v>
                </c:pt>
                <c:pt idx="582">
                  <c:v>100</c:v>
                </c:pt>
                <c:pt idx="583">
                  <c:v>100</c:v>
                </c:pt>
                <c:pt idx="584">
                  <c:v>100</c:v>
                </c:pt>
                <c:pt idx="585">
                  <c:v>100</c:v>
                </c:pt>
                <c:pt idx="586">
                  <c:v>100</c:v>
                </c:pt>
                <c:pt idx="587">
                  <c:v>100</c:v>
                </c:pt>
                <c:pt idx="588">
                  <c:v>100</c:v>
                </c:pt>
                <c:pt idx="589">
                  <c:v>100</c:v>
                </c:pt>
                <c:pt idx="590">
                  <c:v>100</c:v>
                </c:pt>
                <c:pt idx="591">
                  <c:v>100</c:v>
                </c:pt>
                <c:pt idx="592">
                  <c:v>100</c:v>
                </c:pt>
                <c:pt idx="593">
                  <c:v>100</c:v>
                </c:pt>
              </c:numCache>
            </c:numRef>
          </c:val>
          <c:smooth val="0"/>
        </c:ser>
        <c:dLbls>
          <c:showLegendKey val="0"/>
          <c:showVal val="0"/>
          <c:showCatName val="0"/>
          <c:showSerName val="0"/>
          <c:showPercent val="0"/>
          <c:showBubbleSize val="0"/>
        </c:dLbls>
        <c:smooth val="0"/>
        <c:axId val="-414069200"/>
        <c:axId val="-321471712"/>
      </c:lineChart>
      <c:dateAx>
        <c:axId val="-414069200"/>
        <c:scaling>
          <c:orientation val="minMax"/>
        </c:scaling>
        <c:delete val="0"/>
        <c:axPos val="b"/>
        <c:numFmt formatCode="mmm\ \'yy"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321471712"/>
        <c:crosses val="autoZero"/>
        <c:auto val="1"/>
        <c:lblOffset val="100"/>
        <c:baseTimeUnit val="days"/>
        <c:majorUnit val="4"/>
        <c:majorTimeUnit val="months"/>
      </c:dateAx>
      <c:valAx>
        <c:axId val="-321471712"/>
        <c:scaling>
          <c:orientation val="minMax"/>
          <c:min val="90"/>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414069200"/>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Conference</a:t>
            </a:r>
            <a:r>
              <a:rPr lang="en-US" b="1" baseline="0">
                <a:solidFill>
                  <a:srgbClr val="000082"/>
                </a:solidFill>
              </a:rPr>
              <a:t> Board US Leading Index </a:t>
            </a:r>
            <a:r>
              <a:rPr lang="en-US" b="1">
                <a:solidFill>
                  <a:srgbClr val="000082"/>
                </a:solidFill>
              </a:rPr>
              <a:t>&amp; GDP Growth</a:t>
            </a:r>
          </a:p>
        </c:rich>
      </c:tx>
      <c:layout>
        <c:manualLayout>
          <c:xMode val="edge"/>
          <c:yMode val="edge"/>
          <c:x val="0.1031501077797374"/>
          <c:y val="1.947040498442367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9.9394597280278232E-2"/>
          <c:y val="0.16815939771547248"/>
          <c:w val="0.85777086506162037"/>
          <c:h val="0.75969176458082932"/>
        </c:manualLayout>
      </c:layout>
      <c:lineChart>
        <c:grouping val="standard"/>
        <c:varyColors val="0"/>
        <c:ser>
          <c:idx val="0"/>
          <c:order val="0"/>
          <c:spPr>
            <a:ln w="28575" cap="rnd">
              <a:solidFill>
                <a:srgbClr val="000082"/>
              </a:solidFill>
              <a:round/>
            </a:ln>
            <a:effectLst/>
          </c:spPr>
          <c:marker>
            <c:symbol val="none"/>
          </c:marker>
          <c:cat>
            <c:numRef>
              <c:f>Sheet2!$A$29:$A$316</c:f>
              <c:numCache>
                <c:formatCode>mmm\-yy</c:formatCode>
                <c:ptCount val="288"/>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numCache>
            </c:numRef>
          </c:cat>
          <c:val>
            <c:numRef>
              <c:f>Sheet2!$D$29:$D$316</c:f>
              <c:numCache>
                <c:formatCode>General</c:formatCode>
                <c:ptCount val="288"/>
                <c:pt idx="0">
                  <c:v>8</c:v>
                </c:pt>
                <c:pt idx="1">
                  <c:v>7.1</c:v>
                </c:pt>
                <c:pt idx="2">
                  <c:v>7</c:v>
                </c:pt>
                <c:pt idx="3">
                  <c:v>6.5</c:v>
                </c:pt>
                <c:pt idx="4">
                  <c:v>4.8</c:v>
                </c:pt>
                <c:pt idx="5">
                  <c:v>3.4</c:v>
                </c:pt>
                <c:pt idx="6">
                  <c:v>1.8</c:v>
                </c:pt>
                <c:pt idx="7">
                  <c:v>1.6</c:v>
                </c:pt>
                <c:pt idx="8">
                  <c:v>0</c:v>
                </c:pt>
                <c:pt idx="9">
                  <c:v>-0.3</c:v>
                </c:pt>
                <c:pt idx="10">
                  <c:v>1</c:v>
                </c:pt>
                <c:pt idx="11">
                  <c:v>1.5</c:v>
                </c:pt>
                <c:pt idx="12">
                  <c:v>1.6</c:v>
                </c:pt>
                <c:pt idx="13">
                  <c:v>1.6</c:v>
                </c:pt>
                <c:pt idx="14">
                  <c:v>1.8</c:v>
                </c:pt>
                <c:pt idx="15">
                  <c:v>-2</c:v>
                </c:pt>
                <c:pt idx="16">
                  <c:v>-1</c:v>
                </c:pt>
                <c:pt idx="17">
                  <c:v>-1</c:v>
                </c:pt>
                <c:pt idx="18">
                  <c:v>0.3</c:v>
                </c:pt>
                <c:pt idx="19">
                  <c:v>2.1</c:v>
                </c:pt>
                <c:pt idx="20">
                  <c:v>3.1</c:v>
                </c:pt>
                <c:pt idx="21">
                  <c:v>6.9</c:v>
                </c:pt>
                <c:pt idx="22">
                  <c:v>4.9000000000000004</c:v>
                </c:pt>
                <c:pt idx="23">
                  <c:v>5.2</c:v>
                </c:pt>
                <c:pt idx="24">
                  <c:v>4.5999999999999996</c:v>
                </c:pt>
                <c:pt idx="25">
                  <c:v>4.3</c:v>
                </c:pt>
                <c:pt idx="26">
                  <c:v>3</c:v>
                </c:pt>
                <c:pt idx="27">
                  <c:v>4.5999999999999996</c:v>
                </c:pt>
                <c:pt idx="28">
                  <c:v>6.9</c:v>
                </c:pt>
                <c:pt idx="29">
                  <c:v>7.1</c:v>
                </c:pt>
                <c:pt idx="30">
                  <c:v>6.8</c:v>
                </c:pt>
                <c:pt idx="31">
                  <c:v>6.5</c:v>
                </c:pt>
                <c:pt idx="32">
                  <c:v>8.1</c:v>
                </c:pt>
                <c:pt idx="33">
                  <c:v>9.3000000000000007</c:v>
                </c:pt>
                <c:pt idx="34">
                  <c:v>6.9</c:v>
                </c:pt>
                <c:pt idx="35">
                  <c:v>7.4</c:v>
                </c:pt>
                <c:pt idx="36">
                  <c:v>7.9</c:v>
                </c:pt>
                <c:pt idx="37">
                  <c:v>7.1</c:v>
                </c:pt>
                <c:pt idx="38">
                  <c:v>6.3</c:v>
                </c:pt>
                <c:pt idx="39">
                  <c:v>3.8</c:v>
                </c:pt>
                <c:pt idx="40">
                  <c:v>5.5</c:v>
                </c:pt>
                <c:pt idx="41">
                  <c:v>4.2</c:v>
                </c:pt>
                <c:pt idx="42">
                  <c:v>3.3</c:v>
                </c:pt>
                <c:pt idx="43">
                  <c:v>4</c:v>
                </c:pt>
                <c:pt idx="44">
                  <c:v>1.9</c:v>
                </c:pt>
                <c:pt idx="45">
                  <c:v>2.6</c:v>
                </c:pt>
                <c:pt idx="46">
                  <c:v>0.7</c:v>
                </c:pt>
                <c:pt idx="47">
                  <c:v>-0.7</c:v>
                </c:pt>
                <c:pt idx="48">
                  <c:v>-1.6</c:v>
                </c:pt>
                <c:pt idx="49">
                  <c:v>-2</c:v>
                </c:pt>
                <c:pt idx="50">
                  <c:v>-0.2</c:v>
                </c:pt>
                <c:pt idx="51">
                  <c:v>-1.1000000000000001</c:v>
                </c:pt>
                <c:pt idx="52">
                  <c:v>-0.2</c:v>
                </c:pt>
                <c:pt idx="53">
                  <c:v>0.9</c:v>
                </c:pt>
                <c:pt idx="54">
                  <c:v>2.2999999999999998</c:v>
                </c:pt>
                <c:pt idx="55">
                  <c:v>2.8</c:v>
                </c:pt>
                <c:pt idx="56">
                  <c:v>3</c:v>
                </c:pt>
                <c:pt idx="57">
                  <c:v>3.9</c:v>
                </c:pt>
                <c:pt idx="58">
                  <c:v>3.2</c:v>
                </c:pt>
                <c:pt idx="59">
                  <c:v>3.2</c:v>
                </c:pt>
                <c:pt idx="60">
                  <c:v>3.7</c:v>
                </c:pt>
                <c:pt idx="61">
                  <c:v>3.7</c:v>
                </c:pt>
                <c:pt idx="62">
                  <c:v>4.8</c:v>
                </c:pt>
                <c:pt idx="63">
                  <c:v>5.2</c:v>
                </c:pt>
                <c:pt idx="64">
                  <c:v>3.4</c:v>
                </c:pt>
                <c:pt idx="65">
                  <c:v>5.7</c:v>
                </c:pt>
                <c:pt idx="66">
                  <c:v>5.2</c:v>
                </c:pt>
                <c:pt idx="67">
                  <c:v>1.8</c:v>
                </c:pt>
                <c:pt idx="68">
                  <c:v>0.7</c:v>
                </c:pt>
                <c:pt idx="69">
                  <c:v>-1.3</c:v>
                </c:pt>
                <c:pt idx="70">
                  <c:v>-1.3</c:v>
                </c:pt>
                <c:pt idx="71">
                  <c:v>-2.8</c:v>
                </c:pt>
                <c:pt idx="72">
                  <c:v>-5</c:v>
                </c:pt>
                <c:pt idx="73">
                  <c:v>-4.4000000000000004</c:v>
                </c:pt>
                <c:pt idx="74">
                  <c:v>-7.8</c:v>
                </c:pt>
                <c:pt idx="75">
                  <c:v>-8</c:v>
                </c:pt>
                <c:pt idx="76">
                  <c:v>-8.9</c:v>
                </c:pt>
                <c:pt idx="77">
                  <c:v>-12.2</c:v>
                </c:pt>
                <c:pt idx="78">
                  <c:v>-12.3</c:v>
                </c:pt>
                <c:pt idx="79">
                  <c:v>-10.3</c:v>
                </c:pt>
                <c:pt idx="80">
                  <c:v>-8.5</c:v>
                </c:pt>
                <c:pt idx="81">
                  <c:v>-7.9</c:v>
                </c:pt>
                <c:pt idx="82">
                  <c:v>-6.2</c:v>
                </c:pt>
                <c:pt idx="83">
                  <c:v>-6.7</c:v>
                </c:pt>
                <c:pt idx="84">
                  <c:v>-6.1</c:v>
                </c:pt>
                <c:pt idx="85">
                  <c:v>-5.6</c:v>
                </c:pt>
                <c:pt idx="86">
                  <c:v>-3.3</c:v>
                </c:pt>
                <c:pt idx="87">
                  <c:v>-2.9</c:v>
                </c:pt>
                <c:pt idx="88">
                  <c:v>-0.5</c:v>
                </c:pt>
                <c:pt idx="89">
                  <c:v>4.2</c:v>
                </c:pt>
                <c:pt idx="90">
                  <c:v>7.3</c:v>
                </c:pt>
                <c:pt idx="91">
                  <c:v>8</c:v>
                </c:pt>
                <c:pt idx="92">
                  <c:v>6.9</c:v>
                </c:pt>
                <c:pt idx="93">
                  <c:v>5.9</c:v>
                </c:pt>
                <c:pt idx="94">
                  <c:v>4.0999999999999996</c:v>
                </c:pt>
                <c:pt idx="95">
                  <c:v>2.4</c:v>
                </c:pt>
                <c:pt idx="96">
                  <c:v>0.7</c:v>
                </c:pt>
                <c:pt idx="97">
                  <c:v>0</c:v>
                </c:pt>
                <c:pt idx="98">
                  <c:v>-0.5</c:v>
                </c:pt>
                <c:pt idx="99">
                  <c:v>0.9</c:v>
                </c:pt>
                <c:pt idx="100">
                  <c:v>0.2</c:v>
                </c:pt>
                <c:pt idx="101">
                  <c:v>0.7</c:v>
                </c:pt>
                <c:pt idx="102">
                  <c:v>0.2</c:v>
                </c:pt>
                <c:pt idx="103">
                  <c:v>1.2</c:v>
                </c:pt>
                <c:pt idx="104">
                  <c:v>2.9</c:v>
                </c:pt>
                <c:pt idx="105">
                  <c:v>3.1</c:v>
                </c:pt>
                <c:pt idx="106">
                  <c:v>5</c:v>
                </c:pt>
                <c:pt idx="107">
                  <c:v>7.7</c:v>
                </c:pt>
                <c:pt idx="108">
                  <c:v>10.7</c:v>
                </c:pt>
                <c:pt idx="109">
                  <c:v>10.8</c:v>
                </c:pt>
                <c:pt idx="110">
                  <c:v>11</c:v>
                </c:pt>
                <c:pt idx="111">
                  <c:v>12.4</c:v>
                </c:pt>
                <c:pt idx="112">
                  <c:v>12.8</c:v>
                </c:pt>
                <c:pt idx="113">
                  <c:v>13.4</c:v>
                </c:pt>
                <c:pt idx="114">
                  <c:v>11.6</c:v>
                </c:pt>
                <c:pt idx="115">
                  <c:v>11.2</c:v>
                </c:pt>
                <c:pt idx="116">
                  <c:v>10.199999999999999</c:v>
                </c:pt>
                <c:pt idx="117">
                  <c:v>9.1999999999999993</c:v>
                </c:pt>
                <c:pt idx="118">
                  <c:v>8.1999999999999993</c:v>
                </c:pt>
                <c:pt idx="119">
                  <c:v>6.7</c:v>
                </c:pt>
                <c:pt idx="120">
                  <c:v>6.9</c:v>
                </c:pt>
                <c:pt idx="121">
                  <c:v>6.4</c:v>
                </c:pt>
                <c:pt idx="122">
                  <c:v>7.5</c:v>
                </c:pt>
                <c:pt idx="123">
                  <c:v>7.5</c:v>
                </c:pt>
                <c:pt idx="124">
                  <c:v>7.6</c:v>
                </c:pt>
                <c:pt idx="125">
                  <c:v>5.2</c:v>
                </c:pt>
                <c:pt idx="126">
                  <c:v>5.6</c:v>
                </c:pt>
                <c:pt idx="127">
                  <c:v>3.9</c:v>
                </c:pt>
                <c:pt idx="128">
                  <c:v>3.5</c:v>
                </c:pt>
                <c:pt idx="129">
                  <c:v>2.6</c:v>
                </c:pt>
                <c:pt idx="130">
                  <c:v>2.8</c:v>
                </c:pt>
                <c:pt idx="131">
                  <c:v>2.2000000000000002</c:v>
                </c:pt>
                <c:pt idx="132">
                  <c:v>2</c:v>
                </c:pt>
                <c:pt idx="133">
                  <c:v>3.4</c:v>
                </c:pt>
                <c:pt idx="134">
                  <c:v>2</c:v>
                </c:pt>
                <c:pt idx="135">
                  <c:v>3.4</c:v>
                </c:pt>
                <c:pt idx="136">
                  <c:v>2.2000000000000002</c:v>
                </c:pt>
                <c:pt idx="137">
                  <c:v>4.2</c:v>
                </c:pt>
                <c:pt idx="138">
                  <c:v>2.2000000000000002</c:v>
                </c:pt>
                <c:pt idx="139">
                  <c:v>-0.2</c:v>
                </c:pt>
                <c:pt idx="140">
                  <c:v>-0.4</c:v>
                </c:pt>
                <c:pt idx="141">
                  <c:v>-2.9</c:v>
                </c:pt>
                <c:pt idx="142">
                  <c:v>-3.3</c:v>
                </c:pt>
                <c:pt idx="143">
                  <c:v>-3.9</c:v>
                </c:pt>
                <c:pt idx="144">
                  <c:v>-3.1</c:v>
                </c:pt>
                <c:pt idx="145">
                  <c:v>-2.4</c:v>
                </c:pt>
                <c:pt idx="146">
                  <c:v>-1.4</c:v>
                </c:pt>
                <c:pt idx="147">
                  <c:v>-1.2</c:v>
                </c:pt>
                <c:pt idx="148">
                  <c:v>-1</c:v>
                </c:pt>
                <c:pt idx="149">
                  <c:v>-0.4</c:v>
                </c:pt>
                <c:pt idx="150">
                  <c:v>-0.8</c:v>
                </c:pt>
                <c:pt idx="151">
                  <c:v>-0.2</c:v>
                </c:pt>
                <c:pt idx="152">
                  <c:v>-1.4</c:v>
                </c:pt>
                <c:pt idx="153">
                  <c:v>-0.8</c:v>
                </c:pt>
                <c:pt idx="154">
                  <c:v>-1.8</c:v>
                </c:pt>
                <c:pt idx="155">
                  <c:v>-3.8</c:v>
                </c:pt>
                <c:pt idx="156">
                  <c:v>-4.2</c:v>
                </c:pt>
                <c:pt idx="157">
                  <c:v>-6.1</c:v>
                </c:pt>
                <c:pt idx="158">
                  <c:v>-7.7</c:v>
                </c:pt>
                <c:pt idx="159">
                  <c:v>-9.6</c:v>
                </c:pt>
                <c:pt idx="160">
                  <c:v>-10.6</c:v>
                </c:pt>
                <c:pt idx="161">
                  <c:v>-12.2</c:v>
                </c:pt>
                <c:pt idx="162">
                  <c:v>-12.1</c:v>
                </c:pt>
                <c:pt idx="163">
                  <c:v>-12</c:v>
                </c:pt>
                <c:pt idx="164">
                  <c:v>-11.2</c:v>
                </c:pt>
                <c:pt idx="165">
                  <c:v>-13.1</c:v>
                </c:pt>
                <c:pt idx="166">
                  <c:v>-13.2</c:v>
                </c:pt>
                <c:pt idx="167">
                  <c:v>-14.4</c:v>
                </c:pt>
                <c:pt idx="168">
                  <c:v>-19.100000000000001</c:v>
                </c:pt>
                <c:pt idx="169">
                  <c:v>-22.6</c:v>
                </c:pt>
                <c:pt idx="170">
                  <c:v>-26.2</c:v>
                </c:pt>
                <c:pt idx="171">
                  <c:v>-25.9</c:v>
                </c:pt>
                <c:pt idx="172">
                  <c:v>-26.4</c:v>
                </c:pt>
                <c:pt idx="173">
                  <c:v>-25.6</c:v>
                </c:pt>
                <c:pt idx="174">
                  <c:v>-20</c:v>
                </c:pt>
                <c:pt idx="175">
                  <c:v>-14.2</c:v>
                </c:pt>
                <c:pt idx="176">
                  <c:v>-7.6</c:v>
                </c:pt>
                <c:pt idx="177">
                  <c:v>-2.1</c:v>
                </c:pt>
                <c:pt idx="178">
                  <c:v>3.2</c:v>
                </c:pt>
                <c:pt idx="179">
                  <c:v>8.6</c:v>
                </c:pt>
                <c:pt idx="180">
                  <c:v>9.1999999999999993</c:v>
                </c:pt>
                <c:pt idx="181">
                  <c:v>10.5</c:v>
                </c:pt>
                <c:pt idx="182">
                  <c:v>11</c:v>
                </c:pt>
                <c:pt idx="183">
                  <c:v>10.6</c:v>
                </c:pt>
                <c:pt idx="184">
                  <c:v>8.3000000000000007</c:v>
                </c:pt>
                <c:pt idx="185">
                  <c:v>10.4</c:v>
                </c:pt>
                <c:pt idx="186">
                  <c:v>10.4</c:v>
                </c:pt>
                <c:pt idx="187">
                  <c:v>8.4</c:v>
                </c:pt>
                <c:pt idx="188">
                  <c:v>6.5</c:v>
                </c:pt>
                <c:pt idx="189">
                  <c:v>5.4</c:v>
                </c:pt>
                <c:pt idx="190">
                  <c:v>6.2</c:v>
                </c:pt>
                <c:pt idx="191">
                  <c:v>3.8</c:v>
                </c:pt>
                <c:pt idx="192">
                  <c:v>3</c:v>
                </c:pt>
                <c:pt idx="193">
                  <c:v>4.5</c:v>
                </c:pt>
                <c:pt idx="194">
                  <c:v>6.5</c:v>
                </c:pt>
                <c:pt idx="195">
                  <c:v>6.5</c:v>
                </c:pt>
                <c:pt idx="196">
                  <c:v>7.2</c:v>
                </c:pt>
                <c:pt idx="197">
                  <c:v>8.1999999999999993</c:v>
                </c:pt>
                <c:pt idx="198">
                  <c:v>7.9</c:v>
                </c:pt>
                <c:pt idx="199">
                  <c:v>7.4</c:v>
                </c:pt>
                <c:pt idx="200">
                  <c:v>4.8</c:v>
                </c:pt>
                <c:pt idx="201">
                  <c:v>5.8</c:v>
                </c:pt>
                <c:pt idx="202">
                  <c:v>2.9</c:v>
                </c:pt>
                <c:pt idx="203">
                  <c:v>-0.2</c:v>
                </c:pt>
                <c:pt idx="204">
                  <c:v>1.2</c:v>
                </c:pt>
                <c:pt idx="205">
                  <c:v>0.2</c:v>
                </c:pt>
                <c:pt idx="206">
                  <c:v>1.4</c:v>
                </c:pt>
                <c:pt idx="207">
                  <c:v>0.7</c:v>
                </c:pt>
                <c:pt idx="208">
                  <c:v>3.3</c:v>
                </c:pt>
                <c:pt idx="209">
                  <c:v>5.5</c:v>
                </c:pt>
                <c:pt idx="210">
                  <c:v>3.5</c:v>
                </c:pt>
                <c:pt idx="211">
                  <c:v>3.5</c:v>
                </c:pt>
                <c:pt idx="212">
                  <c:v>1.6</c:v>
                </c:pt>
                <c:pt idx="213">
                  <c:v>1.6</c:v>
                </c:pt>
                <c:pt idx="214">
                  <c:v>-0.2</c:v>
                </c:pt>
                <c:pt idx="215">
                  <c:v>-0.2</c:v>
                </c:pt>
                <c:pt idx="216">
                  <c:v>0.5</c:v>
                </c:pt>
                <c:pt idx="217">
                  <c:v>0.2</c:v>
                </c:pt>
                <c:pt idx="218">
                  <c:v>1.8</c:v>
                </c:pt>
                <c:pt idx="219">
                  <c:v>2.2999999999999998</c:v>
                </c:pt>
                <c:pt idx="220">
                  <c:v>4</c:v>
                </c:pt>
                <c:pt idx="221">
                  <c:v>2.5</c:v>
                </c:pt>
                <c:pt idx="222">
                  <c:v>3.2</c:v>
                </c:pt>
                <c:pt idx="223">
                  <c:v>3.9</c:v>
                </c:pt>
                <c:pt idx="224">
                  <c:v>3.4</c:v>
                </c:pt>
                <c:pt idx="225">
                  <c:v>2.7</c:v>
                </c:pt>
                <c:pt idx="226">
                  <c:v>3.4</c:v>
                </c:pt>
                <c:pt idx="227">
                  <c:v>5.5</c:v>
                </c:pt>
                <c:pt idx="228">
                  <c:v>4.3</c:v>
                </c:pt>
                <c:pt idx="229">
                  <c:v>5.9</c:v>
                </c:pt>
                <c:pt idx="230">
                  <c:v>5.7</c:v>
                </c:pt>
                <c:pt idx="231">
                  <c:v>5.9</c:v>
                </c:pt>
                <c:pt idx="232">
                  <c:v>5.4</c:v>
                </c:pt>
                <c:pt idx="233">
                  <c:v>5.6</c:v>
                </c:pt>
                <c:pt idx="234">
                  <c:v>6</c:v>
                </c:pt>
                <c:pt idx="235">
                  <c:v>4.9000000000000004</c:v>
                </c:pt>
                <c:pt idx="236">
                  <c:v>6.4</c:v>
                </c:pt>
                <c:pt idx="237">
                  <c:v>7.1</c:v>
                </c:pt>
                <c:pt idx="238">
                  <c:v>6.6</c:v>
                </c:pt>
                <c:pt idx="239">
                  <c:v>5.9</c:v>
                </c:pt>
                <c:pt idx="240">
                  <c:v>6.3</c:v>
                </c:pt>
                <c:pt idx="241">
                  <c:v>6</c:v>
                </c:pt>
                <c:pt idx="242">
                  <c:v>5.6</c:v>
                </c:pt>
                <c:pt idx="243">
                  <c:v>4.7</c:v>
                </c:pt>
                <c:pt idx="244">
                  <c:v>4</c:v>
                </c:pt>
                <c:pt idx="245">
                  <c:v>3.8</c:v>
                </c:pt>
                <c:pt idx="246">
                  <c:v>4.2</c:v>
                </c:pt>
                <c:pt idx="247">
                  <c:v>4.2</c:v>
                </c:pt>
                <c:pt idx="248">
                  <c:v>4.2</c:v>
                </c:pt>
                <c:pt idx="249">
                  <c:v>3.5</c:v>
                </c:pt>
                <c:pt idx="250">
                  <c:v>3.5</c:v>
                </c:pt>
                <c:pt idx="251">
                  <c:v>2.2999999999999998</c:v>
                </c:pt>
                <c:pt idx="252">
                  <c:v>2</c:v>
                </c:pt>
                <c:pt idx="253">
                  <c:v>2</c:v>
                </c:pt>
                <c:pt idx="254">
                  <c:v>0.6</c:v>
                </c:pt>
                <c:pt idx="255">
                  <c:v>0.4</c:v>
                </c:pt>
                <c:pt idx="256">
                  <c:v>0.2</c:v>
                </c:pt>
                <c:pt idx="257">
                  <c:v>0.4</c:v>
                </c:pt>
                <c:pt idx="258">
                  <c:v>0.6</c:v>
                </c:pt>
                <c:pt idx="259">
                  <c:v>-0.6</c:v>
                </c:pt>
                <c:pt idx="260">
                  <c:v>0.4</c:v>
                </c:pt>
                <c:pt idx="261">
                  <c:v>1.8</c:v>
                </c:pt>
                <c:pt idx="262">
                  <c:v>2</c:v>
                </c:pt>
                <c:pt idx="263">
                  <c:v>2.4</c:v>
                </c:pt>
                <c:pt idx="264">
                  <c:v>1.6</c:v>
                </c:pt>
                <c:pt idx="265">
                  <c:v>2.4</c:v>
                </c:pt>
                <c:pt idx="266">
                  <c:v>2.8</c:v>
                </c:pt>
                <c:pt idx="267">
                  <c:v>3.2</c:v>
                </c:pt>
                <c:pt idx="268">
                  <c:v>3.8</c:v>
                </c:pt>
                <c:pt idx="269">
                  <c:v>4.4000000000000004</c:v>
                </c:pt>
                <c:pt idx="270">
                  <c:v>4.5999999999999996</c:v>
                </c:pt>
                <c:pt idx="271">
                  <c:v>5</c:v>
                </c:pt>
                <c:pt idx="272">
                  <c:v>5.2</c:v>
                </c:pt>
                <c:pt idx="273">
                  <c:v>4.5999999999999996</c:v>
                </c:pt>
                <c:pt idx="274">
                  <c:v>4.8</c:v>
                </c:pt>
                <c:pt idx="275">
                  <c:v>3.7</c:v>
                </c:pt>
                <c:pt idx="276">
                  <c:v>6.3</c:v>
                </c:pt>
                <c:pt idx="277">
                  <c:v>6.3</c:v>
                </c:pt>
                <c:pt idx="278">
                  <c:v>6.5</c:v>
                </c:pt>
                <c:pt idx="279">
                  <c:v>7.6</c:v>
                </c:pt>
                <c:pt idx="280">
                  <c:v>8.1999999999999993</c:v>
                </c:pt>
              </c:numCache>
            </c:numRef>
          </c:val>
          <c:smooth val="0"/>
        </c:ser>
        <c:dLbls>
          <c:showLegendKey val="0"/>
          <c:showVal val="0"/>
          <c:showCatName val="0"/>
          <c:showSerName val="0"/>
          <c:showPercent val="0"/>
          <c:showBubbleSize val="0"/>
        </c:dLbls>
        <c:marker val="1"/>
        <c:smooth val="0"/>
        <c:axId val="-321467904"/>
        <c:axId val="-321471168"/>
      </c:lineChart>
      <c:lineChart>
        <c:grouping val="standard"/>
        <c:varyColors val="0"/>
        <c:ser>
          <c:idx val="1"/>
          <c:order val="1"/>
          <c:spPr>
            <a:ln w="28575" cap="rnd">
              <a:solidFill>
                <a:srgbClr val="FF0000"/>
              </a:solidFill>
              <a:round/>
            </a:ln>
            <a:effectLst/>
          </c:spPr>
          <c:marker>
            <c:symbol val="none"/>
          </c:marker>
          <c:cat>
            <c:numRef>
              <c:f>Sheet2!$A$29:$A$316</c:f>
              <c:numCache>
                <c:formatCode>mmm\-yy</c:formatCode>
                <c:ptCount val="288"/>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numCache>
            </c:numRef>
          </c:cat>
          <c:val>
            <c:numRef>
              <c:f>Sheet2!$C$29:$C$316</c:f>
              <c:numCache>
                <c:formatCode>General</c:formatCode>
                <c:ptCount val="288"/>
                <c:pt idx="2">
                  <c:v>5.33</c:v>
                </c:pt>
                <c:pt idx="5">
                  <c:v>3.46</c:v>
                </c:pt>
                <c:pt idx="8">
                  <c:v>4.3250000000000002</c:v>
                </c:pt>
                <c:pt idx="11">
                  <c:v>5.1850000000000005</c:v>
                </c:pt>
                <c:pt idx="14">
                  <c:v>4.9049999999999994</c:v>
                </c:pt>
                <c:pt idx="17">
                  <c:v>6.85</c:v>
                </c:pt>
                <c:pt idx="20">
                  <c:v>6.87</c:v>
                </c:pt>
                <c:pt idx="23">
                  <c:v>5.68</c:v>
                </c:pt>
                <c:pt idx="26">
                  <c:v>6.05</c:v>
                </c:pt>
                <c:pt idx="29">
                  <c:v>6.4950000000000001</c:v>
                </c:pt>
                <c:pt idx="32">
                  <c:v>7.0150000000000006</c:v>
                </c:pt>
                <c:pt idx="35">
                  <c:v>5.6150000000000002</c:v>
                </c:pt>
                <c:pt idx="38">
                  <c:v>4.6099999999999994</c:v>
                </c:pt>
                <c:pt idx="41">
                  <c:v>4.7549999999999999</c:v>
                </c:pt>
                <c:pt idx="44">
                  <c:v>5.8650000000000002</c:v>
                </c:pt>
                <c:pt idx="47">
                  <c:v>7.4950000000000001</c:v>
                </c:pt>
                <c:pt idx="50">
                  <c:v>6.6899999999999995</c:v>
                </c:pt>
                <c:pt idx="53">
                  <c:v>5.0250000000000004</c:v>
                </c:pt>
                <c:pt idx="56">
                  <c:v>5.7</c:v>
                </c:pt>
                <c:pt idx="59">
                  <c:v>7.88</c:v>
                </c:pt>
                <c:pt idx="62">
                  <c:v>6.6950000000000003</c:v>
                </c:pt>
                <c:pt idx="65">
                  <c:v>7.26</c:v>
                </c:pt>
                <c:pt idx="68">
                  <c:v>6.67</c:v>
                </c:pt>
                <c:pt idx="71">
                  <c:v>3.8099999999999996</c:v>
                </c:pt>
                <c:pt idx="74">
                  <c:v>2.94</c:v>
                </c:pt>
                <c:pt idx="77">
                  <c:v>3.21</c:v>
                </c:pt>
                <c:pt idx="80">
                  <c:v>2.5449999999999999</c:v>
                </c:pt>
                <c:pt idx="83">
                  <c:v>1.19</c:v>
                </c:pt>
                <c:pt idx="86">
                  <c:v>3.7050000000000001</c:v>
                </c:pt>
                <c:pt idx="89">
                  <c:v>4.415</c:v>
                </c:pt>
                <c:pt idx="92">
                  <c:v>3.78</c:v>
                </c:pt>
                <c:pt idx="95">
                  <c:v>3.12</c:v>
                </c:pt>
                <c:pt idx="98">
                  <c:v>3.5350000000000001</c:v>
                </c:pt>
                <c:pt idx="101">
                  <c:v>4.8650000000000002</c:v>
                </c:pt>
                <c:pt idx="104">
                  <c:v>7.1749999999999998</c:v>
                </c:pt>
                <c:pt idx="107">
                  <c:v>8.004999999999999</c:v>
                </c:pt>
                <c:pt idx="110">
                  <c:v>6.35</c:v>
                </c:pt>
                <c:pt idx="113">
                  <c:v>6.27</c:v>
                </c:pt>
                <c:pt idx="116">
                  <c:v>6.43</c:v>
                </c:pt>
                <c:pt idx="119">
                  <c:v>6.35</c:v>
                </c:pt>
                <c:pt idx="122">
                  <c:v>7.3450000000000006</c:v>
                </c:pt>
                <c:pt idx="125">
                  <c:v>6.6749999999999998</c:v>
                </c:pt>
                <c:pt idx="128">
                  <c:v>6.21</c:v>
                </c:pt>
                <c:pt idx="131">
                  <c:v>6.3800000000000008</c:v>
                </c:pt>
                <c:pt idx="134">
                  <c:v>6.8350000000000009</c:v>
                </c:pt>
                <c:pt idx="137">
                  <c:v>6.3650000000000002</c:v>
                </c:pt>
                <c:pt idx="140">
                  <c:v>3.8449999999999998</c:v>
                </c:pt>
                <c:pt idx="143">
                  <c:v>3.9050000000000002</c:v>
                </c:pt>
                <c:pt idx="146">
                  <c:v>4.7249999999999996</c:v>
                </c:pt>
                <c:pt idx="149">
                  <c:v>5.125</c:v>
                </c:pt>
                <c:pt idx="152">
                  <c:v>4.7850000000000001</c:v>
                </c:pt>
                <c:pt idx="155">
                  <c:v>3.68</c:v>
                </c:pt>
                <c:pt idx="158">
                  <c:v>1.375</c:v>
                </c:pt>
                <c:pt idx="161">
                  <c:v>1.77</c:v>
                </c:pt>
                <c:pt idx="164">
                  <c:v>2.4050000000000002</c:v>
                </c:pt>
                <c:pt idx="167">
                  <c:v>-3.4299999999999997</c:v>
                </c:pt>
                <c:pt idx="170">
                  <c:v>-6.08</c:v>
                </c:pt>
                <c:pt idx="173">
                  <c:v>-2.8450000000000002</c:v>
                </c:pt>
                <c:pt idx="176">
                  <c:v>1.0000000000000009E-2</c:v>
                </c:pt>
                <c:pt idx="179">
                  <c:v>3.1949999999999998</c:v>
                </c:pt>
                <c:pt idx="182">
                  <c:v>4.1749999999999998</c:v>
                </c:pt>
                <c:pt idx="185">
                  <c:v>4.4749999999999996</c:v>
                </c:pt>
                <c:pt idx="188">
                  <c:v>5.1950000000000003</c:v>
                </c:pt>
                <c:pt idx="191">
                  <c:v>4.6400000000000006</c:v>
                </c:pt>
                <c:pt idx="194">
                  <c:v>2.44</c:v>
                </c:pt>
                <c:pt idx="197">
                  <c:v>3.0949999999999998</c:v>
                </c:pt>
                <c:pt idx="200">
                  <c:v>4.6399999999999997</c:v>
                </c:pt>
                <c:pt idx="203">
                  <c:v>4.2450000000000001</c:v>
                </c:pt>
                <c:pt idx="206">
                  <c:v>5.0250000000000004</c:v>
                </c:pt>
                <c:pt idx="209">
                  <c:v>4.3149999999999995</c:v>
                </c:pt>
                <c:pt idx="212">
                  <c:v>3.21</c:v>
                </c:pt>
                <c:pt idx="215">
                  <c:v>2.19</c:v>
                </c:pt>
                <c:pt idx="218">
                  <c:v>3.08</c:v>
                </c:pt>
                <c:pt idx="221">
                  <c:v>3.0250000000000004</c:v>
                </c:pt>
                <c:pt idx="224">
                  <c:v>3.3650000000000002</c:v>
                </c:pt>
                <c:pt idx="227">
                  <c:v>5.62</c:v>
                </c:pt>
                <c:pt idx="230">
                  <c:v>3.43</c:v>
                </c:pt>
                <c:pt idx="233">
                  <c:v>3.8600000000000003</c:v>
                </c:pt>
                <c:pt idx="236">
                  <c:v>7.0600000000000005</c:v>
                </c:pt>
                <c:pt idx="239">
                  <c:v>4.87</c:v>
                </c:pt>
                <c:pt idx="242">
                  <c:v>2.8849999999999998</c:v>
                </c:pt>
                <c:pt idx="245">
                  <c:v>4.0750000000000002</c:v>
                </c:pt>
                <c:pt idx="248">
                  <c:v>3.9950000000000001</c:v>
                </c:pt>
                <c:pt idx="251">
                  <c:v>2.16</c:v>
                </c:pt>
                <c:pt idx="254">
                  <c:v>1.07</c:v>
                </c:pt>
                <c:pt idx="257">
                  <c:v>2.7800000000000002</c:v>
                </c:pt>
                <c:pt idx="260">
                  <c:v>4.4600000000000009</c:v>
                </c:pt>
                <c:pt idx="263">
                  <c:v>4.0049999999999999</c:v>
                </c:pt>
                <c:pt idx="266">
                  <c:v>3.54</c:v>
                </c:pt>
                <c:pt idx="269">
                  <c:v>3.6799999999999997</c:v>
                </c:pt>
                <c:pt idx="272">
                  <c:v>4.7050000000000001</c:v>
                </c:pt>
                <c:pt idx="275">
                  <c:v>5.3049999999999997</c:v>
                </c:pt>
              </c:numCache>
            </c:numRef>
          </c:val>
          <c:smooth val="0"/>
        </c:ser>
        <c:dLbls>
          <c:showLegendKey val="0"/>
          <c:showVal val="0"/>
          <c:showCatName val="0"/>
          <c:showSerName val="0"/>
          <c:showPercent val="0"/>
          <c:showBubbleSize val="0"/>
        </c:dLbls>
        <c:marker val="1"/>
        <c:smooth val="0"/>
        <c:axId val="-321475520"/>
        <c:axId val="-321470624"/>
      </c:lineChart>
      <c:dateAx>
        <c:axId val="-321467904"/>
        <c:scaling>
          <c:orientation val="minMax"/>
        </c:scaling>
        <c:delete val="0"/>
        <c:axPos val="b"/>
        <c:numFmt formatCode="\'yy" sourceLinked="0"/>
        <c:majorTickMark val="out"/>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321471168"/>
        <c:crosses val="autoZero"/>
        <c:auto val="1"/>
        <c:lblOffset val="100"/>
        <c:baseTimeUnit val="months"/>
        <c:majorUnit val="2"/>
        <c:majorTimeUnit val="years"/>
      </c:dateAx>
      <c:valAx>
        <c:axId val="-321471168"/>
        <c:scaling>
          <c:orientation val="minMax"/>
          <c:max val="15"/>
          <c:min val="-30"/>
        </c:scaling>
        <c:delete val="0"/>
        <c:axPos val="l"/>
        <c:majorGridlines>
          <c:spPr>
            <a:ln w="9525" cap="flat" cmpd="sng" algn="ctr">
              <a:noFill/>
              <a:round/>
            </a:ln>
            <a:effectLst/>
          </c:spPr>
        </c:majorGridlines>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321467904"/>
        <c:crosses val="autoZero"/>
        <c:crossBetween val="between"/>
        <c:majorUnit val="5"/>
        <c:dispUnits>
          <c:builtInUnit val="hundreds"/>
        </c:dispUnits>
      </c:valAx>
      <c:valAx>
        <c:axId val="-321470624"/>
        <c:scaling>
          <c:orientation val="minMax"/>
          <c:min val="-7"/>
        </c:scaling>
        <c:delete val="0"/>
        <c:axPos val="r"/>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321475520"/>
        <c:crosses val="max"/>
        <c:crossBetween val="between"/>
      </c:valAx>
      <c:dateAx>
        <c:axId val="-321475520"/>
        <c:scaling>
          <c:orientation val="minMax"/>
        </c:scaling>
        <c:delete val="1"/>
        <c:axPos val="b"/>
        <c:numFmt formatCode="mmm\-yy" sourceLinked="1"/>
        <c:majorTickMark val="out"/>
        <c:minorTickMark val="none"/>
        <c:tickLblPos val="nextTo"/>
        <c:crossAx val="-321470624"/>
        <c:crosses val="autoZero"/>
        <c:auto val="1"/>
        <c:lblOffset val="100"/>
        <c:baseTimeUnit val="months"/>
      </c:dateAx>
      <c:spPr>
        <a:noFill/>
        <a:ln>
          <a:noFill/>
        </a:ln>
        <a:effectLst/>
      </c:spPr>
    </c:plotArea>
    <c:plotVisOnly val="1"/>
    <c:dispBlanksAs val="span"/>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Civilian Labor Force Participation Rate </a:t>
            </a:r>
          </a:p>
          <a:p>
            <a:pPr>
              <a:defRPr b="1">
                <a:solidFill>
                  <a:srgbClr val="000082"/>
                </a:solidFill>
              </a:defRPr>
            </a:pPr>
            <a:r>
              <a:rPr lang="en-US" sz="1200" b="1">
                <a:solidFill>
                  <a:srgbClr val="000082"/>
                </a:solidFill>
              </a:rPr>
              <a:t>(BLS, 16 years+)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lineChart>
        <c:grouping val="standard"/>
        <c:varyColors val="0"/>
        <c:ser>
          <c:idx val="0"/>
          <c:order val="0"/>
          <c:spPr>
            <a:ln w="28575" cap="rnd">
              <a:solidFill>
                <a:srgbClr val="000082"/>
              </a:solidFill>
              <a:round/>
            </a:ln>
            <a:effectLst/>
          </c:spPr>
          <c:marker>
            <c:symbol val="none"/>
          </c:marker>
          <c:cat>
            <c:numRef>
              <c:f>ParticipationRate!$B$4:$B$643</c:f>
              <c:numCache>
                <c:formatCode>m/d/yyyy</c:formatCode>
                <c:ptCount val="640"/>
                <c:pt idx="0">
                  <c:v>23743</c:v>
                </c:pt>
                <c:pt idx="1">
                  <c:v>23774</c:v>
                </c:pt>
                <c:pt idx="2">
                  <c:v>23802</c:v>
                </c:pt>
                <c:pt idx="3">
                  <c:v>23833</c:v>
                </c:pt>
                <c:pt idx="4">
                  <c:v>23863</c:v>
                </c:pt>
                <c:pt idx="5">
                  <c:v>23894</c:v>
                </c:pt>
                <c:pt idx="6">
                  <c:v>23924</c:v>
                </c:pt>
                <c:pt idx="7">
                  <c:v>23955</c:v>
                </c:pt>
                <c:pt idx="8">
                  <c:v>23986</c:v>
                </c:pt>
                <c:pt idx="9">
                  <c:v>24016</c:v>
                </c:pt>
                <c:pt idx="10">
                  <c:v>24047</c:v>
                </c:pt>
                <c:pt idx="11">
                  <c:v>24077</c:v>
                </c:pt>
                <c:pt idx="12">
                  <c:v>24108</c:v>
                </c:pt>
                <c:pt idx="13">
                  <c:v>24139</c:v>
                </c:pt>
                <c:pt idx="14">
                  <c:v>24167</c:v>
                </c:pt>
                <c:pt idx="15">
                  <c:v>24198</c:v>
                </c:pt>
                <c:pt idx="16">
                  <c:v>24228</c:v>
                </c:pt>
                <c:pt idx="17">
                  <c:v>24259</c:v>
                </c:pt>
                <c:pt idx="18">
                  <c:v>24289</c:v>
                </c:pt>
                <c:pt idx="19">
                  <c:v>24320</c:v>
                </c:pt>
                <c:pt idx="20">
                  <c:v>24351</c:v>
                </c:pt>
                <c:pt idx="21">
                  <c:v>24381</c:v>
                </c:pt>
                <c:pt idx="22">
                  <c:v>24412</c:v>
                </c:pt>
                <c:pt idx="23">
                  <c:v>24442</c:v>
                </c:pt>
                <c:pt idx="24">
                  <c:v>24473</c:v>
                </c:pt>
                <c:pt idx="25">
                  <c:v>24504</c:v>
                </c:pt>
                <c:pt idx="26">
                  <c:v>24532</c:v>
                </c:pt>
                <c:pt idx="27">
                  <c:v>24563</c:v>
                </c:pt>
                <c:pt idx="28">
                  <c:v>24593</c:v>
                </c:pt>
                <c:pt idx="29">
                  <c:v>24624</c:v>
                </c:pt>
                <c:pt idx="30">
                  <c:v>24654</c:v>
                </c:pt>
                <c:pt idx="31">
                  <c:v>24685</c:v>
                </c:pt>
                <c:pt idx="32">
                  <c:v>24716</c:v>
                </c:pt>
                <c:pt idx="33">
                  <c:v>24746</c:v>
                </c:pt>
                <c:pt idx="34">
                  <c:v>24777</c:v>
                </c:pt>
                <c:pt idx="35">
                  <c:v>24807</c:v>
                </c:pt>
                <c:pt idx="36">
                  <c:v>24838</c:v>
                </c:pt>
                <c:pt idx="37">
                  <c:v>24869</c:v>
                </c:pt>
                <c:pt idx="38">
                  <c:v>24898</c:v>
                </c:pt>
                <c:pt idx="39">
                  <c:v>24929</c:v>
                </c:pt>
                <c:pt idx="40">
                  <c:v>24959</c:v>
                </c:pt>
                <c:pt idx="41">
                  <c:v>24990</c:v>
                </c:pt>
                <c:pt idx="42">
                  <c:v>25020</c:v>
                </c:pt>
                <c:pt idx="43">
                  <c:v>25051</c:v>
                </c:pt>
                <c:pt idx="44">
                  <c:v>25082</c:v>
                </c:pt>
                <c:pt idx="45">
                  <c:v>25112</c:v>
                </c:pt>
                <c:pt idx="46">
                  <c:v>25143</c:v>
                </c:pt>
                <c:pt idx="47">
                  <c:v>25173</c:v>
                </c:pt>
                <c:pt idx="48">
                  <c:v>25204</c:v>
                </c:pt>
                <c:pt idx="49">
                  <c:v>25235</c:v>
                </c:pt>
                <c:pt idx="50">
                  <c:v>25263</c:v>
                </c:pt>
                <c:pt idx="51">
                  <c:v>25294</c:v>
                </c:pt>
                <c:pt idx="52">
                  <c:v>25324</c:v>
                </c:pt>
                <c:pt idx="53">
                  <c:v>25355</c:v>
                </c:pt>
                <c:pt idx="54">
                  <c:v>25385</c:v>
                </c:pt>
                <c:pt idx="55">
                  <c:v>25416</c:v>
                </c:pt>
                <c:pt idx="56">
                  <c:v>25447</c:v>
                </c:pt>
                <c:pt idx="57">
                  <c:v>25477</c:v>
                </c:pt>
                <c:pt idx="58">
                  <c:v>25508</c:v>
                </c:pt>
                <c:pt idx="59">
                  <c:v>25538</c:v>
                </c:pt>
                <c:pt idx="60">
                  <c:v>25569</c:v>
                </c:pt>
                <c:pt idx="61">
                  <c:v>25600</c:v>
                </c:pt>
                <c:pt idx="62">
                  <c:v>25628</c:v>
                </c:pt>
                <c:pt idx="63">
                  <c:v>25659</c:v>
                </c:pt>
                <c:pt idx="64">
                  <c:v>25689</c:v>
                </c:pt>
                <c:pt idx="65">
                  <c:v>25720</c:v>
                </c:pt>
                <c:pt idx="66">
                  <c:v>25750</c:v>
                </c:pt>
                <c:pt idx="67">
                  <c:v>25781</c:v>
                </c:pt>
                <c:pt idx="68">
                  <c:v>25812</c:v>
                </c:pt>
                <c:pt idx="69">
                  <c:v>25842</c:v>
                </c:pt>
                <c:pt idx="70">
                  <c:v>25873</c:v>
                </c:pt>
                <c:pt idx="71">
                  <c:v>25903</c:v>
                </c:pt>
                <c:pt idx="72">
                  <c:v>25934</c:v>
                </c:pt>
                <c:pt idx="73">
                  <c:v>25965</c:v>
                </c:pt>
                <c:pt idx="74">
                  <c:v>25993</c:v>
                </c:pt>
                <c:pt idx="75">
                  <c:v>26024</c:v>
                </c:pt>
                <c:pt idx="76">
                  <c:v>26054</c:v>
                </c:pt>
                <c:pt idx="77">
                  <c:v>26085</c:v>
                </c:pt>
                <c:pt idx="78">
                  <c:v>26115</c:v>
                </c:pt>
                <c:pt idx="79">
                  <c:v>26146</c:v>
                </c:pt>
                <c:pt idx="80">
                  <c:v>26177</c:v>
                </c:pt>
                <c:pt idx="81">
                  <c:v>26207</c:v>
                </c:pt>
                <c:pt idx="82">
                  <c:v>26238</c:v>
                </c:pt>
                <c:pt idx="83">
                  <c:v>26268</c:v>
                </c:pt>
                <c:pt idx="84">
                  <c:v>26299</c:v>
                </c:pt>
                <c:pt idx="85">
                  <c:v>26330</c:v>
                </c:pt>
                <c:pt idx="86">
                  <c:v>26359</c:v>
                </c:pt>
                <c:pt idx="87">
                  <c:v>26390</c:v>
                </c:pt>
                <c:pt idx="88">
                  <c:v>26420</c:v>
                </c:pt>
                <c:pt idx="89">
                  <c:v>26451</c:v>
                </c:pt>
                <c:pt idx="90">
                  <c:v>26481</c:v>
                </c:pt>
                <c:pt idx="91">
                  <c:v>26512</c:v>
                </c:pt>
                <c:pt idx="92">
                  <c:v>26543</c:v>
                </c:pt>
                <c:pt idx="93">
                  <c:v>26573</c:v>
                </c:pt>
                <c:pt idx="94">
                  <c:v>26604</c:v>
                </c:pt>
                <c:pt idx="95">
                  <c:v>26634</c:v>
                </c:pt>
                <c:pt idx="96">
                  <c:v>26665</c:v>
                </c:pt>
                <c:pt idx="97">
                  <c:v>26696</c:v>
                </c:pt>
                <c:pt idx="98">
                  <c:v>26724</c:v>
                </c:pt>
                <c:pt idx="99">
                  <c:v>26755</c:v>
                </c:pt>
                <c:pt idx="100">
                  <c:v>26785</c:v>
                </c:pt>
                <c:pt idx="101">
                  <c:v>26816</c:v>
                </c:pt>
                <c:pt idx="102">
                  <c:v>26846</c:v>
                </c:pt>
                <c:pt idx="103">
                  <c:v>26877</c:v>
                </c:pt>
                <c:pt idx="104">
                  <c:v>26908</c:v>
                </c:pt>
                <c:pt idx="105">
                  <c:v>26938</c:v>
                </c:pt>
                <c:pt idx="106">
                  <c:v>26969</c:v>
                </c:pt>
                <c:pt idx="107">
                  <c:v>26999</c:v>
                </c:pt>
                <c:pt idx="108">
                  <c:v>27030</c:v>
                </c:pt>
                <c:pt idx="109">
                  <c:v>27061</c:v>
                </c:pt>
                <c:pt idx="110">
                  <c:v>27089</c:v>
                </c:pt>
                <c:pt idx="111">
                  <c:v>27120</c:v>
                </c:pt>
                <c:pt idx="112">
                  <c:v>27150</c:v>
                </c:pt>
                <c:pt idx="113">
                  <c:v>27181</c:v>
                </c:pt>
                <c:pt idx="114">
                  <c:v>27211</c:v>
                </c:pt>
                <c:pt idx="115">
                  <c:v>27242</c:v>
                </c:pt>
                <c:pt idx="116">
                  <c:v>27273</c:v>
                </c:pt>
                <c:pt idx="117">
                  <c:v>27303</c:v>
                </c:pt>
                <c:pt idx="118">
                  <c:v>27334</c:v>
                </c:pt>
                <c:pt idx="119">
                  <c:v>27364</c:v>
                </c:pt>
                <c:pt idx="120">
                  <c:v>27395</c:v>
                </c:pt>
                <c:pt idx="121">
                  <c:v>27426</c:v>
                </c:pt>
                <c:pt idx="122">
                  <c:v>27454</c:v>
                </c:pt>
                <c:pt idx="123">
                  <c:v>27485</c:v>
                </c:pt>
                <c:pt idx="124">
                  <c:v>27515</c:v>
                </c:pt>
                <c:pt idx="125">
                  <c:v>27546</c:v>
                </c:pt>
                <c:pt idx="126">
                  <c:v>27576</c:v>
                </c:pt>
                <c:pt idx="127">
                  <c:v>27607</c:v>
                </c:pt>
                <c:pt idx="128">
                  <c:v>27638</c:v>
                </c:pt>
                <c:pt idx="129">
                  <c:v>27668</c:v>
                </c:pt>
                <c:pt idx="130">
                  <c:v>27699</c:v>
                </c:pt>
                <c:pt idx="131">
                  <c:v>27729</c:v>
                </c:pt>
                <c:pt idx="132">
                  <c:v>27760</c:v>
                </c:pt>
                <c:pt idx="133">
                  <c:v>27791</c:v>
                </c:pt>
                <c:pt idx="134">
                  <c:v>27820</c:v>
                </c:pt>
                <c:pt idx="135">
                  <c:v>27851</c:v>
                </c:pt>
                <c:pt idx="136">
                  <c:v>27881</c:v>
                </c:pt>
                <c:pt idx="137">
                  <c:v>27912</c:v>
                </c:pt>
                <c:pt idx="138">
                  <c:v>27942</c:v>
                </c:pt>
                <c:pt idx="139">
                  <c:v>27973</c:v>
                </c:pt>
                <c:pt idx="140">
                  <c:v>28004</c:v>
                </c:pt>
                <c:pt idx="141">
                  <c:v>28034</c:v>
                </c:pt>
                <c:pt idx="142">
                  <c:v>28065</c:v>
                </c:pt>
                <c:pt idx="143">
                  <c:v>28095</c:v>
                </c:pt>
                <c:pt idx="144">
                  <c:v>28126</c:v>
                </c:pt>
                <c:pt idx="145">
                  <c:v>28157</c:v>
                </c:pt>
                <c:pt idx="146">
                  <c:v>28185</c:v>
                </c:pt>
                <c:pt idx="147">
                  <c:v>28216</c:v>
                </c:pt>
                <c:pt idx="148">
                  <c:v>28246</c:v>
                </c:pt>
                <c:pt idx="149">
                  <c:v>28277</c:v>
                </c:pt>
                <c:pt idx="150">
                  <c:v>28307</c:v>
                </c:pt>
                <c:pt idx="151">
                  <c:v>28338</c:v>
                </c:pt>
                <c:pt idx="152">
                  <c:v>28369</c:v>
                </c:pt>
                <c:pt idx="153">
                  <c:v>28399</c:v>
                </c:pt>
                <c:pt idx="154">
                  <c:v>28430</c:v>
                </c:pt>
                <c:pt idx="155">
                  <c:v>28460</c:v>
                </c:pt>
                <c:pt idx="156">
                  <c:v>28491</c:v>
                </c:pt>
                <c:pt idx="157">
                  <c:v>28522</c:v>
                </c:pt>
                <c:pt idx="158">
                  <c:v>28550</c:v>
                </c:pt>
                <c:pt idx="159">
                  <c:v>28581</c:v>
                </c:pt>
                <c:pt idx="160">
                  <c:v>28611</c:v>
                </c:pt>
                <c:pt idx="161">
                  <c:v>28642</c:v>
                </c:pt>
                <c:pt idx="162">
                  <c:v>28672</c:v>
                </c:pt>
                <c:pt idx="163">
                  <c:v>28703</c:v>
                </c:pt>
                <c:pt idx="164">
                  <c:v>28734</c:v>
                </c:pt>
                <c:pt idx="165">
                  <c:v>28764</c:v>
                </c:pt>
                <c:pt idx="166">
                  <c:v>28795</c:v>
                </c:pt>
                <c:pt idx="167">
                  <c:v>28825</c:v>
                </c:pt>
                <c:pt idx="168">
                  <c:v>28856</c:v>
                </c:pt>
                <c:pt idx="169">
                  <c:v>28887</c:v>
                </c:pt>
                <c:pt idx="170">
                  <c:v>28915</c:v>
                </c:pt>
                <c:pt idx="171">
                  <c:v>28946</c:v>
                </c:pt>
                <c:pt idx="172">
                  <c:v>28976</c:v>
                </c:pt>
                <c:pt idx="173">
                  <c:v>29007</c:v>
                </c:pt>
                <c:pt idx="174">
                  <c:v>29037</c:v>
                </c:pt>
                <c:pt idx="175">
                  <c:v>29068</c:v>
                </c:pt>
                <c:pt idx="176">
                  <c:v>29099</c:v>
                </c:pt>
                <c:pt idx="177">
                  <c:v>29129</c:v>
                </c:pt>
                <c:pt idx="178">
                  <c:v>29160</c:v>
                </c:pt>
                <c:pt idx="179">
                  <c:v>29190</c:v>
                </c:pt>
                <c:pt idx="180">
                  <c:v>29221</c:v>
                </c:pt>
                <c:pt idx="181">
                  <c:v>29252</c:v>
                </c:pt>
                <c:pt idx="182">
                  <c:v>29281</c:v>
                </c:pt>
                <c:pt idx="183">
                  <c:v>29312</c:v>
                </c:pt>
                <c:pt idx="184">
                  <c:v>29342</c:v>
                </c:pt>
                <c:pt idx="185">
                  <c:v>29373</c:v>
                </c:pt>
                <c:pt idx="186">
                  <c:v>29403</c:v>
                </c:pt>
                <c:pt idx="187">
                  <c:v>29434</c:v>
                </c:pt>
                <c:pt idx="188">
                  <c:v>29465</c:v>
                </c:pt>
                <c:pt idx="189">
                  <c:v>29495</c:v>
                </c:pt>
                <c:pt idx="190">
                  <c:v>29526</c:v>
                </c:pt>
                <c:pt idx="191">
                  <c:v>29556</c:v>
                </c:pt>
                <c:pt idx="192">
                  <c:v>29587</c:v>
                </c:pt>
                <c:pt idx="193">
                  <c:v>29618</c:v>
                </c:pt>
                <c:pt idx="194">
                  <c:v>29646</c:v>
                </c:pt>
                <c:pt idx="195">
                  <c:v>29677</c:v>
                </c:pt>
                <c:pt idx="196">
                  <c:v>29707</c:v>
                </c:pt>
                <c:pt idx="197">
                  <c:v>29738</c:v>
                </c:pt>
                <c:pt idx="198">
                  <c:v>29768</c:v>
                </c:pt>
                <c:pt idx="199">
                  <c:v>29799</c:v>
                </c:pt>
                <c:pt idx="200">
                  <c:v>29830</c:v>
                </c:pt>
                <c:pt idx="201">
                  <c:v>29860</c:v>
                </c:pt>
                <c:pt idx="202">
                  <c:v>29891</c:v>
                </c:pt>
                <c:pt idx="203">
                  <c:v>29921</c:v>
                </c:pt>
                <c:pt idx="204">
                  <c:v>29952</c:v>
                </c:pt>
                <c:pt idx="205">
                  <c:v>29983</c:v>
                </c:pt>
                <c:pt idx="206">
                  <c:v>30011</c:v>
                </c:pt>
                <c:pt idx="207">
                  <c:v>30042</c:v>
                </c:pt>
                <c:pt idx="208">
                  <c:v>30072</c:v>
                </c:pt>
                <c:pt idx="209">
                  <c:v>30103</c:v>
                </c:pt>
                <c:pt idx="210">
                  <c:v>30133</c:v>
                </c:pt>
                <c:pt idx="211">
                  <c:v>30164</c:v>
                </c:pt>
                <c:pt idx="212">
                  <c:v>30195</c:v>
                </c:pt>
                <c:pt idx="213">
                  <c:v>30225</c:v>
                </c:pt>
                <c:pt idx="214">
                  <c:v>30256</c:v>
                </c:pt>
                <c:pt idx="215">
                  <c:v>30286</c:v>
                </c:pt>
                <c:pt idx="216">
                  <c:v>30317</c:v>
                </c:pt>
                <c:pt idx="217">
                  <c:v>30348</c:v>
                </c:pt>
                <c:pt idx="218">
                  <c:v>30376</c:v>
                </c:pt>
                <c:pt idx="219">
                  <c:v>30407</c:v>
                </c:pt>
                <c:pt idx="220">
                  <c:v>30437</c:v>
                </c:pt>
                <c:pt idx="221">
                  <c:v>30468</c:v>
                </c:pt>
                <c:pt idx="222">
                  <c:v>30498</c:v>
                </c:pt>
                <c:pt idx="223">
                  <c:v>30529</c:v>
                </c:pt>
                <c:pt idx="224">
                  <c:v>30560</c:v>
                </c:pt>
                <c:pt idx="225">
                  <c:v>30590</c:v>
                </c:pt>
                <c:pt idx="226">
                  <c:v>30621</c:v>
                </c:pt>
                <c:pt idx="227">
                  <c:v>30651</c:v>
                </c:pt>
                <c:pt idx="228">
                  <c:v>30682</c:v>
                </c:pt>
                <c:pt idx="229">
                  <c:v>30713</c:v>
                </c:pt>
                <c:pt idx="230">
                  <c:v>30742</c:v>
                </c:pt>
                <c:pt idx="231">
                  <c:v>30773</c:v>
                </c:pt>
                <c:pt idx="232">
                  <c:v>30803</c:v>
                </c:pt>
                <c:pt idx="233">
                  <c:v>30834</c:v>
                </c:pt>
                <c:pt idx="234">
                  <c:v>30864</c:v>
                </c:pt>
                <c:pt idx="235">
                  <c:v>30895</c:v>
                </c:pt>
                <c:pt idx="236">
                  <c:v>30926</c:v>
                </c:pt>
                <c:pt idx="237">
                  <c:v>30956</c:v>
                </c:pt>
                <c:pt idx="238">
                  <c:v>30987</c:v>
                </c:pt>
                <c:pt idx="239">
                  <c:v>31017</c:v>
                </c:pt>
                <c:pt idx="240">
                  <c:v>31048</c:v>
                </c:pt>
                <c:pt idx="241">
                  <c:v>31079</c:v>
                </c:pt>
                <c:pt idx="242">
                  <c:v>31107</c:v>
                </c:pt>
                <c:pt idx="243">
                  <c:v>31138</c:v>
                </c:pt>
                <c:pt idx="244">
                  <c:v>31168</c:v>
                </c:pt>
                <c:pt idx="245">
                  <c:v>31199</c:v>
                </c:pt>
                <c:pt idx="246">
                  <c:v>31229</c:v>
                </c:pt>
                <c:pt idx="247">
                  <c:v>31260</c:v>
                </c:pt>
                <c:pt idx="248">
                  <c:v>31291</c:v>
                </c:pt>
                <c:pt idx="249">
                  <c:v>31321</c:v>
                </c:pt>
                <c:pt idx="250">
                  <c:v>31352</c:v>
                </c:pt>
                <c:pt idx="251">
                  <c:v>31382</c:v>
                </c:pt>
                <c:pt idx="252">
                  <c:v>31413</c:v>
                </c:pt>
                <c:pt idx="253">
                  <c:v>31444</c:v>
                </c:pt>
                <c:pt idx="254">
                  <c:v>31472</c:v>
                </c:pt>
                <c:pt idx="255">
                  <c:v>31503</c:v>
                </c:pt>
                <c:pt idx="256">
                  <c:v>31533</c:v>
                </c:pt>
                <c:pt idx="257">
                  <c:v>31564</c:v>
                </c:pt>
                <c:pt idx="258">
                  <c:v>31594</c:v>
                </c:pt>
                <c:pt idx="259">
                  <c:v>31625</c:v>
                </c:pt>
                <c:pt idx="260">
                  <c:v>31656</c:v>
                </c:pt>
                <c:pt idx="261">
                  <c:v>31686</c:v>
                </c:pt>
                <c:pt idx="262">
                  <c:v>31717</c:v>
                </c:pt>
                <c:pt idx="263">
                  <c:v>31747</c:v>
                </c:pt>
                <c:pt idx="264">
                  <c:v>31778</c:v>
                </c:pt>
                <c:pt idx="265">
                  <c:v>31809</c:v>
                </c:pt>
                <c:pt idx="266">
                  <c:v>31837</c:v>
                </c:pt>
                <c:pt idx="267">
                  <c:v>31868</c:v>
                </c:pt>
                <c:pt idx="268">
                  <c:v>31898</c:v>
                </c:pt>
                <c:pt idx="269">
                  <c:v>31929</c:v>
                </c:pt>
                <c:pt idx="270">
                  <c:v>31959</c:v>
                </c:pt>
                <c:pt idx="271">
                  <c:v>31990</c:v>
                </c:pt>
                <c:pt idx="272">
                  <c:v>32021</c:v>
                </c:pt>
                <c:pt idx="273">
                  <c:v>32051</c:v>
                </c:pt>
                <c:pt idx="274">
                  <c:v>32082</c:v>
                </c:pt>
                <c:pt idx="275">
                  <c:v>32112</c:v>
                </c:pt>
                <c:pt idx="276">
                  <c:v>32143</c:v>
                </c:pt>
                <c:pt idx="277">
                  <c:v>32174</c:v>
                </c:pt>
                <c:pt idx="278">
                  <c:v>32203</c:v>
                </c:pt>
                <c:pt idx="279">
                  <c:v>32234</c:v>
                </c:pt>
                <c:pt idx="280">
                  <c:v>32264</c:v>
                </c:pt>
                <c:pt idx="281">
                  <c:v>32295</c:v>
                </c:pt>
                <c:pt idx="282">
                  <c:v>32325</c:v>
                </c:pt>
                <c:pt idx="283">
                  <c:v>32356</c:v>
                </c:pt>
                <c:pt idx="284">
                  <c:v>32387</c:v>
                </c:pt>
                <c:pt idx="285">
                  <c:v>32417</c:v>
                </c:pt>
                <c:pt idx="286">
                  <c:v>32448</c:v>
                </c:pt>
                <c:pt idx="287">
                  <c:v>32478</c:v>
                </c:pt>
                <c:pt idx="288">
                  <c:v>32509</c:v>
                </c:pt>
                <c:pt idx="289">
                  <c:v>32540</c:v>
                </c:pt>
                <c:pt idx="290">
                  <c:v>32568</c:v>
                </c:pt>
                <c:pt idx="291">
                  <c:v>32599</c:v>
                </c:pt>
                <c:pt idx="292">
                  <c:v>32629</c:v>
                </c:pt>
                <c:pt idx="293">
                  <c:v>32660</c:v>
                </c:pt>
                <c:pt idx="294">
                  <c:v>32690</c:v>
                </c:pt>
                <c:pt idx="295">
                  <c:v>32721</c:v>
                </c:pt>
                <c:pt idx="296">
                  <c:v>32752</c:v>
                </c:pt>
                <c:pt idx="297">
                  <c:v>32782</c:v>
                </c:pt>
                <c:pt idx="298">
                  <c:v>32813</c:v>
                </c:pt>
                <c:pt idx="299">
                  <c:v>32843</c:v>
                </c:pt>
                <c:pt idx="300">
                  <c:v>32874</c:v>
                </c:pt>
                <c:pt idx="301">
                  <c:v>32905</c:v>
                </c:pt>
                <c:pt idx="302">
                  <c:v>32933</c:v>
                </c:pt>
                <c:pt idx="303">
                  <c:v>32964</c:v>
                </c:pt>
                <c:pt idx="304">
                  <c:v>32994</c:v>
                </c:pt>
                <c:pt idx="305">
                  <c:v>33025</c:v>
                </c:pt>
                <c:pt idx="306">
                  <c:v>33055</c:v>
                </c:pt>
                <c:pt idx="307">
                  <c:v>33086</c:v>
                </c:pt>
                <c:pt idx="308">
                  <c:v>33117</c:v>
                </c:pt>
                <c:pt idx="309">
                  <c:v>33147</c:v>
                </c:pt>
                <c:pt idx="310">
                  <c:v>33178</c:v>
                </c:pt>
                <c:pt idx="311">
                  <c:v>33208</c:v>
                </c:pt>
                <c:pt idx="312">
                  <c:v>33239</c:v>
                </c:pt>
                <c:pt idx="313">
                  <c:v>33270</c:v>
                </c:pt>
                <c:pt idx="314">
                  <c:v>33298</c:v>
                </c:pt>
                <c:pt idx="315">
                  <c:v>33329</c:v>
                </c:pt>
                <c:pt idx="316">
                  <c:v>33359</c:v>
                </c:pt>
                <c:pt idx="317">
                  <c:v>33390</c:v>
                </c:pt>
                <c:pt idx="318">
                  <c:v>33420</c:v>
                </c:pt>
                <c:pt idx="319">
                  <c:v>33451</c:v>
                </c:pt>
                <c:pt idx="320">
                  <c:v>33482</c:v>
                </c:pt>
                <c:pt idx="321">
                  <c:v>33512</c:v>
                </c:pt>
                <c:pt idx="322">
                  <c:v>33543</c:v>
                </c:pt>
                <c:pt idx="323">
                  <c:v>33573</c:v>
                </c:pt>
                <c:pt idx="324">
                  <c:v>33604</c:v>
                </c:pt>
                <c:pt idx="325">
                  <c:v>33635</c:v>
                </c:pt>
                <c:pt idx="326">
                  <c:v>33664</c:v>
                </c:pt>
                <c:pt idx="327">
                  <c:v>33695</c:v>
                </c:pt>
                <c:pt idx="328">
                  <c:v>33725</c:v>
                </c:pt>
                <c:pt idx="329">
                  <c:v>33756</c:v>
                </c:pt>
                <c:pt idx="330">
                  <c:v>33786</c:v>
                </c:pt>
                <c:pt idx="331">
                  <c:v>33817</c:v>
                </c:pt>
                <c:pt idx="332">
                  <c:v>33848</c:v>
                </c:pt>
                <c:pt idx="333">
                  <c:v>33878</c:v>
                </c:pt>
                <c:pt idx="334">
                  <c:v>33909</c:v>
                </c:pt>
                <c:pt idx="335">
                  <c:v>33939</c:v>
                </c:pt>
                <c:pt idx="336">
                  <c:v>33970</c:v>
                </c:pt>
                <c:pt idx="337">
                  <c:v>34001</c:v>
                </c:pt>
                <c:pt idx="338">
                  <c:v>34029</c:v>
                </c:pt>
                <c:pt idx="339">
                  <c:v>34060</c:v>
                </c:pt>
                <c:pt idx="340">
                  <c:v>34090</c:v>
                </c:pt>
                <c:pt idx="341">
                  <c:v>34121</c:v>
                </c:pt>
                <c:pt idx="342">
                  <c:v>34151</c:v>
                </c:pt>
                <c:pt idx="343">
                  <c:v>34182</c:v>
                </c:pt>
                <c:pt idx="344">
                  <c:v>34213</c:v>
                </c:pt>
                <c:pt idx="345">
                  <c:v>34243</c:v>
                </c:pt>
                <c:pt idx="346">
                  <c:v>34274</c:v>
                </c:pt>
                <c:pt idx="347">
                  <c:v>34304</c:v>
                </c:pt>
                <c:pt idx="348">
                  <c:v>34335</c:v>
                </c:pt>
                <c:pt idx="349">
                  <c:v>34366</c:v>
                </c:pt>
                <c:pt idx="350">
                  <c:v>34394</c:v>
                </c:pt>
                <c:pt idx="351">
                  <c:v>34425</c:v>
                </c:pt>
                <c:pt idx="352">
                  <c:v>34455</c:v>
                </c:pt>
                <c:pt idx="353">
                  <c:v>34486</c:v>
                </c:pt>
                <c:pt idx="354">
                  <c:v>34516</c:v>
                </c:pt>
                <c:pt idx="355">
                  <c:v>34547</c:v>
                </c:pt>
                <c:pt idx="356">
                  <c:v>34578</c:v>
                </c:pt>
                <c:pt idx="357">
                  <c:v>34608</c:v>
                </c:pt>
                <c:pt idx="358">
                  <c:v>34639</c:v>
                </c:pt>
                <c:pt idx="359">
                  <c:v>34669</c:v>
                </c:pt>
                <c:pt idx="360">
                  <c:v>34700</c:v>
                </c:pt>
                <c:pt idx="361">
                  <c:v>34731</c:v>
                </c:pt>
                <c:pt idx="362">
                  <c:v>34759</c:v>
                </c:pt>
                <c:pt idx="363">
                  <c:v>34790</c:v>
                </c:pt>
                <c:pt idx="364">
                  <c:v>34820</c:v>
                </c:pt>
                <c:pt idx="365">
                  <c:v>34851</c:v>
                </c:pt>
                <c:pt idx="366">
                  <c:v>34881</c:v>
                </c:pt>
                <c:pt idx="367">
                  <c:v>34912</c:v>
                </c:pt>
                <c:pt idx="368">
                  <c:v>34943</c:v>
                </c:pt>
                <c:pt idx="369">
                  <c:v>34973</c:v>
                </c:pt>
                <c:pt idx="370">
                  <c:v>35004</c:v>
                </c:pt>
                <c:pt idx="371">
                  <c:v>35034</c:v>
                </c:pt>
                <c:pt idx="372">
                  <c:v>35065</c:v>
                </c:pt>
                <c:pt idx="373">
                  <c:v>35096</c:v>
                </c:pt>
                <c:pt idx="374">
                  <c:v>35125</c:v>
                </c:pt>
                <c:pt idx="375">
                  <c:v>35156</c:v>
                </c:pt>
                <c:pt idx="376">
                  <c:v>35186</c:v>
                </c:pt>
                <c:pt idx="377">
                  <c:v>35217</c:v>
                </c:pt>
                <c:pt idx="378">
                  <c:v>35247</c:v>
                </c:pt>
                <c:pt idx="379">
                  <c:v>35278</c:v>
                </c:pt>
                <c:pt idx="380">
                  <c:v>35309</c:v>
                </c:pt>
                <c:pt idx="381">
                  <c:v>35339</c:v>
                </c:pt>
                <c:pt idx="382">
                  <c:v>35370</c:v>
                </c:pt>
                <c:pt idx="383">
                  <c:v>35400</c:v>
                </c:pt>
                <c:pt idx="384">
                  <c:v>35431</c:v>
                </c:pt>
                <c:pt idx="385">
                  <c:v>35462</c:v>
                </c:pt>
                <c:pt idx="386">
                  <c:v>35490</c:v>
                </c:pt>
                <c:pt idx="387">
                  <c:v>35521</c:v>
                </c:pt>
                <c:pt idx="388">
                  <c:v>35551</c:v>
                </c:pt>
                <c:pt idx="389">
                  <c:v>35582</c:v>
                </c:pt>
                <c:pt idx="390">
                  <c:v>35612</c:v>
                </c:pt>
                <c:pt idx="391">
                  <c:v>35643</c:v>
                </c:pt>
                <c:pt idx="392">
                  <c:v>35674</c:v>
                </c:pt>
                <c:pt idx="393">
                  <c:v>35704</c:v>
                </c:pt>
                <c:pt idx="394">
                  <c:v>35735</c:v>
                </c:pt>
                <c:pt idx="395">
                  <c:v>35765</c:v>
                </c:pt>
                <c:pt idx="396">
                  <c:v>35796</c:v>
                </c:pt>
                <c:pt idx="397">
                  <c:v>35827</c:v>
                </c:pt>
                <c:pt idx="398">
                  <c:v>35855</c:v>
                </c:pt>
                <c:pt idx="399">
                  <c:v>35886</c:v>
                </c:pt>
                <c:pt idx="400">
                  <c:v>35916</c:v>
                </c:pt>
                <c:pt idx="401">
                  <c:v>35947</c:v>
                </c:pt>
                <c:pt idx="402">
                  <c:v>35977</c:v>
                </c:pt>
                <c:pt idx="403">
                  <c:v>36008</c:v>
                </c:pt>
                <c:pt idx="404">
                  <c:v>36039</c:v>
                </c:pt>
                <c:pt idx="405">
                  <c:v>36069</c:v>
                </c:pt>
                <c:pt idx="406">
                  <c:v>36100</c:v>
                </c:pt>
                <c:pt idx="407">
                  <c:v>36130</c:v>
                </c:pt>
                <c:pt idx="408">
                  <c:v>36161</c:v>
                </c:pt>
                <c:pt idx="409">
                  <c:v>36192</c:v>
                </c:pt>
                <c:pt idx="410">
                  <c:v>36220</c:v>
                </c:pt>
                <c:pt idx="411">
                  <c:v>36251</c:v>
                </c:pt>
                <c:pt idx="412">
                  <c:v>36281</c:v>
                </c:pt>
                <c:pt idx="413">
                  <c:v>36312</c:v>
                </c:pt>
                <c:pt idx="414">
                  <c:v>36342</c:v>
                </c:pt>
                <c:pt idx="415">
                  <c:v>36373</c:v>
                </c:pt>
                <c:pt idx="416">
                  <c:v>36404</c:v>
                </c:pt>
                <c:pt idx="417">
                  <c:v>36434</c:v>
                </c:pt>
                <c:pt idx="418">
                  <c:v>36465</c:v>
                </c:pt>
                <c:pt idx="419">
                  <c:v>36495</c:v>
                </c:pt>
                <c:pt idx="420">
                  <c:v>36526</c:v>
                </c:pt>
                <c:pt idx="421">
                  <c:v>36557</c:v>
                </c:pt>
                <c:pt idx="422">
                  <c:v>36586</c:v>
                </c:pt>
                <c:pt idx="423">
                  <c:v>36617</c:v>
                </c:pt>
                <c:pt idx="424">
                  <c:v>36647</c:v>
                </c:pt>
                <c:pt idx="425">
                  <c:v>36678</c:v>
                </c:pt>
                <c:pt idx="426">
                  <c:v>36708</c:v>
                </c:pt>
                <c:pt idx="427">
                  <c:v>36739</c:v>
                </c:pt>
                <c:pt idx="428">
                  <c:v>36770</c:v>
                </c:pt>
                <c:pt idx="429">
                  <c:v>36800</c:v>
                </c:pt>
                <c:pt idx="430">
                  <c:v>36831</c:v>
                </c:pt>
                <c:pt idx="431">
                  <c:v>36861</c:v>
                </c:pt>
                <c:pt idx="432">
                  <c:v>36892</c:v>
                </c:pt>
                <c:pt idx="433">
                  <c:v>36923</c:v>
                </c:pt>
                <c:pt idx="434">
                  <c:v>36951</c:v>
                </c:pt>
                <c:pt idx="435">
                  <c:v>36982</c:v>
                </c:pt>
                <c:pt idx="436">
                  <c:v>37012</c:v>
                </c:pt>
                <c:pt idx="437">
                  <c:v>37043</c:v>
                </c:pt>
                <c:pt idx="438">
                  <c:v>37073</c:v>
                </c:pt>
                <c:pt idx="439">
                  <c:v>37104</c:v>
                </c:pt>
                <c:pt idx="440">
                  <c:v>37135</c:v>
                </c:pt>
                <c:pt idx="441">
                  <c:v>37165</c:v>
                </c:pt>
                <c:pt idx="442">
                  <c:v>37196</c:v>
                </c:pt>
                <c:pt idx="443">
                  <c:v>37226</c:v>
                </c:pt>
                <c:pt idx="444">
                  <c:v>37257</c:v>
                </c:pt>
                <c:pt idx="445">
                  <c:v>37288</c:v>
                </c:pt>
                <c:pt idx="446">
                  <c:v>37316</c:v>
                </c:pt>
                <c:pt idx="447">
                  <c:v>37347</c:v>
                </c:pt>
                <c:pt idx="448">
                  <c:v>37377</c:v>
                </c:pt>
                <c:pt idx="449">
                  <c:v>37408</c:v>
                </c:pt>
                <c:pt idx="450">
                  <c:v>37438</c:v>
                </c:pt>
                <c:pt idx="451">
                  <c:v>37469</c:v>
                </c:pt>
                <c:pt idx="452">
                  <c:v>37500</c:v>
                </c:pt>
                <c:pt idx="453">
                  <c:v>37530</c:v>
                </c:pt>
                <c:pt idx="454">
                  <c:v>37561</c:v>
                </c:pt>
                <c:pt idx="455">
                  <c:v>37591</c:v>
                </c:pt>
                <c:pt idx="456">
                  <c:v>37622</c:v>
                </c:pt>
                <c:pt idx="457">
                  <c:v>37653</c:v>
                </c:pt>
                <c:pt idx="458">
                  <c:v>37681</c:v>
                </c:pt>
                <c:pt idx="459">
                  <c:v>37712</c:v>
                </c:pt>
                <c:pt idx="460">
                  <c:v>37742</c:v>
                </c:pt>
                <c:pt idx="461">
                  <c:v>37773</c:v>
                </c:pt>
                <c:pt idx="462">
                  <c:v>37803</c:v>
                </c:pt>
                <c:pt idx="463">
                  <c:v>37834</c:v>
                </c:pt>
                <c:pt idx="464">
                  <c:v>37865</c:v>
                </c:pt>
                <c:pt idx="465">
                  <c:v>37895</c:v>
                </c:pt>
                <c:pt idx="466">
                  <c:v>37926</c:v>
                </c:pt>
                <c:pt idx="467">
                  <c:v>37956</c:v>
                </c:pt>
                <c:pt idx="468">
                  <c:v>37987</c:v>
                </c:pt>
                <c:pt idx="469">
                  <c:v>38018</c:v>
                </c:pt>
                <c:pt idx="470">
                  <c:v>38047</c:v>
                </c:pt>
                <c:pt idx="471">
                  <c:v>38078</c:v>
                </c:pt>
                <c:pt idx="472">
                  <c:v>38108</c:v>
                </c:pt>
                <c:pt idx="473">
                  <c:v>38139</c:v>
                </c:pt>
                <c:pt idx="474">
                  <c:v>38169</c:v>
                </c:pt>
                <c:pt idx="475">
                  <c:v>38200</c:v>
                </c:pt>
                <c:pt idx="476">
                  <c:v>38231</c:v>
                </c:pt>
                <c:pt idx="477">
                  <c:v>38261</c:v>
                </c:pt>
                <c:pt idx="478">
                  <c:v>38292</c:v>
                </c:pt>
                <c:pt idx="479">
                  <c:v>38322</c:v>
                </c:pt>
                <c:pt idx="480">
                  <c:v>38353</c:v>
                </c:pt>
                <c:pt idx="481">
                  <c:v>38384</c:v>
                </c:pt>
                <c:pt idx="482">
                  <c:v>38412</c:v>
                </c:pt>
                <c:pt idx="483">
                  <c:v>38443</c:v>
                </c:pt>
                <c:pt idx="484">
                  <c:v>38473</c:v>
                </c:pt>
                <c:pt idx="485">
                  <c:v>38504</c:v>
                </c:pt>
                <c:pt idx="486">
                  <c:v>38534</c:v>
                </c:pt>
                <c:pt idx="487">
                  <c:v>38565</c:v>
                </c:pt>
                <c:pt idx="488">
                  <c:v>38596</c:v>
                </c:pt>
                <c:pt idx="489">
                  <c:v>38626</c:v>
                </c:pt>
                <c:pt idx="490">
                  <c:v>38657</c:v>
                </c:pt>
                <c:pt idx="491">
                  <c:v>38687</c:v>
                </c:pt>
                <c:pt idx="492">
                  <c:v>38718</c:v>
                </c:pt>
                <c:pt idx="493">
                  <c:v>38749</c:v>
                </c:pt>
                <c:pt idx="494">
                  <c:v>38777</c:v>
                </c:pt>
                <c:pt idx="495">
                  <c:v>38808</c:v>
                </c:pt>
                <c:pt idx="496">
                  <c:v>38838</c:v>
                </c:pt>
                <c:pt idx="497">
                  <c:v>38869</c:v>
                </c:pt>
                <c:pt idx="498">
                  <c:v>38899</c:v>
                </c:pt>
                <c:pt idx="499">
                  <c:v>38930</c:v>
                </c:pt>
                <c:pt idx="500">
                  <c:v>38961</c:v>
                </c:pt>
                <c:pt idx="501">
                  <c:v>38991</c:v>
                </c:pt>
                <c:pt idx="502">
                  <c:v>39022</c:v>
                </c:pt>
                <c:pt idx="503">
                  <c:v>39052</c:v>
                </c:pt>
                <c:pt idx="504">
                  <c:v>39083</c:v>
                </c:pt>
                <c:pt idx="505">
                  <c:v>39114</c:v>
                </c:pt>
                <c:pt idx="506">
                  <c:v>39142</c:v>
                </c:pt>
                <c:pt idx="507">
                  <c:v>39173</c:v>
                </c:pt>
                <c:pt idx="508">
                  <c:v>39203</c:v>
                </c:pt>
                <c:pt idx="509">
                  <c:v>39234</c:v>
                </c:pt>
                <c:pt idx="510">
                  <c:v>39264</c:v>
                </c:pt>
                <c:pt idx="511">
                  <c:v>39295</c:v>
                </c:pt>
                <c:pt idx="512">
                  <c:v>39326</c:v>
                </c:pt>
                <c:pt idx="513">
                  <c:v>39356</c:v>
                </c:pt>
                <c:pt idx="514">
                  <c:v>39387</c:v>
                </c:pt>
                <c:pt idx="515">
                  <c:v>39417</c:v>
                </c:pt>
                <c:pt idx="516">
                  <c:v>39448</c:v>
                </c:pt>
                <c:pt idx="517">
                  <c:v>39479</c:v>
                </c:pt>
                <c:pt idx="518">
                  <c:v>39508</c:v>
                </c:pt>
                <c:pt idx="519">
                  <c:v>39539</c:v>
                </c:pt>
                <c:pt idx="520">
                  <c:v>39569</c:v>
                </c:pt>
                <c:pt idx="521">
                  <c:v>39600</c:v>
                </c:pt>
                <c:pt idx="522">
                  <c:v>39630</c:v>
                </c:pt>
                <c:pt idx="523">
                  <c:v>39661</c:v>
                </c:pt>
                <c:pt idx="524">
                  <c:v>39692</c:v>
                </c:pt>
                <c:pt idx="525">
                  <c:v>39722</c:v>
                </c:pt>
                <c:pt idx="526">
                  <c:v>39753</c:v>
                </c:pt>
                <c:pt idx="527">
                  <c:v>39783</c:v>
                </c:pt>
                <c:pt idx="528">
                  <c:v>39814</c:v>
                </c:pt>
                <c:pt idx="529">
                  <c:v>39845</c:v>
                </c:pt>
                <c:pt idx="530">
                  <c:v>39873</c:v>
                </c:pt>
                <c:pt idx="531">
                  <c:v>39904</c:v>
                </c:pt>
                <c:pt idx="532">
                  <c:v>39934</c:v>
                </c:pt>
                <c:pt idx="533">
                  <c:v>39965</c:v>
                </c:pt>
                <c:pt idx="534">
                  <c:v>39995</c:v>
                </c:pt>
                <c:pt idx="535">
                  <c:v>40026</c:v>
                </c:pt>
                <c:pt idx="536">
                  <c:v>40057</c:v>
                </c:pt>
                <c:pt idx="537">
                  <c:v>40087</c:v>
                </c:pt>
                <c:pt idx="538">
                  <c:v>40118</c:v>
                </c:pt>
                <c:pt idx="539">
                  <c:v>40148</c:v>
                </c:pt>
                <c:pt idx="540">
                  <c:v>40179</c:v>
                </c:pt>
                <c:pt idx="541">
                  <c:v>40210</c:v>
                </c:pt>
                <c:pt idx="542">
                  <c:v>40238</c:v>
                </c:pt>
                <c:pt idx="543">
                  <c:v>40269</c:v>
                </c:pt>
                <c:pt idx="544">
                  <c:v>40299</c:v>
                </c:pt>
                <c:pt idx="545">
                  <c:v>40330</c:v>
                </c:pt>
                <c:pt idx="546">
                  <c:v>40360</c:v>
                </c:pt>
                <c:pt idx="547">
                  <c:v>40391</c:v>
                </c:pt>
                <c:pt idx="548">
                  <c:v>40422</c:v>
                </c:pt>
                <c:pt idx="549">
                  <c:v>40452</c:v>
                </c:pt>
                <c:pt idx="550">
                  <c:v>40483</c:v>
                </c:pt>
                <c:pt idx="551">
                  <c:v>40513</c:v>
                </c:pt>
                <c:pt idx="552">
                  <c:v>40544</c:v>
                </c:pt>
                <c:pt idx="553">
                  <c:v>40575</c:v>
                </c:pt>
                <c:pt idx="554">
                  <c:v>40603</c:v>
                </c:pt>
                <c:pt idx="555">
                  <c:v>40634</c:v>
                </c:pt>
                <c:pt idx="556">
                  <c:v>40664</c:v>
                </c:pt>
                <c:pt idx="557">
                  <c:v>40695</c:v>
                </c:pt>
                <c:pt idx="558">
                  <c:v>40725</c:v>
                </c:pt>
                <c:pt idx="559">
                  <c:v>40756</c:v>
                </c:pt>
                <c:pt idx="560">
                  <c:v>40787</c:v>
                </c:pt>
                <c:pt idx="561">
                  <c:v>40817</c:v>
                </c:pt>
                <c:pt idx="562">
                  <c:v>40848</c:v>
                </c:pt>
                <c:pt idx="563">
                  <c:v>40878</c:v>
                </c:pt>
                <c:pt idx="564">
                  <c:v>40909</c:v>
                </c:pt>
                <c:pt idx="565">
                  <c:v>40940</c:v>
                </c:pt>
                <c:pt idx="566">
                  <c:v>40969</c:v>
                </c:pt>
                <c:pt idx="567">
                  <c:v>41000</c:v>
                </c:pt>
                <c:pt idx="568">
                  <c:v>41030</c:v>
                </c:pt>
                <c:pt idx="569">
                  <c:v>41061</c:v>
                </c:pt>
                <c:pt idx="570">
                  <c:v>41091</c:v>
                </c:pt>
                <c:pt idx="571">
                  <c:v>41122</c:v>
                </c:pt>
                <c:pt idx="572">
                  <c:v>41153</c:v>
                </c:pt>
                <c:pt idx="573">
                  <c:v>41183</c:v>
                </c:pt>
                <c:pt idx="574">
                  <c:v>41214</c:v>
                </c:pt>
                <c:pt idx="575">
                  <c:v>41244</c:v>
                </c:pt>
                <c:pt idx="576">
                  <c:v>41275</c:v>
                </c:pt>
                <c:pt idx="577">
                  <c:v>41306</c:v>
                </c:pt>
                <c:pt idx="578">
                  <c:v>41334</c:v>
                </c:pt>
                <c:pt idx="579">
                  <c:v>41365</c:v>
                </c:pt>
                <c:pt idx="580">
                  <c:v>41395</c:v>
                </c:pt>
                <c:pt idx="581">
                  <c:v>41426</c:v>
                </c:pt>
                <c:pt idx="582">
                  <c:v>41456</c:v>
                </c:pt>
                <c:pt idx="583">
                  <c:v>41487</c:v>
                </c:pt>
                <c:pt idx="584">
                  <c:v>41518</c:v>
                </c:pt>
                <c:pt idx="585">
                  <c:v>41548</c:v>
                </c:pt>
                <c:pt idx="586">
                  <c:v>41579</c:v>
                </c:pt>
                <c:pt idx="587">
                  <c:v>41609</c:v>
                </c:pt>
                <c:pt idx="588">
                  <c:v>41640</c:v>
                </c:pt>
                <c:pt idx="589">
                  <c:v>41671</c:v>
                </c:pt>
                <c:pt idx="590">
                  <c:v>41699</c:v>
                </c:pt>
                <c:pt idx="591">
                  <c:v>41730</c:v>
                </c:pt>
                <c:pt idx="592">
                  <c:v>41760</c:v>
                </c:pt>
                <c:pt idx="593">
                  <c:v>41791</c:v>
                </c:pt>
                <c:pt idx="594">
                  <c:v>41821</c:v>
                </c:pt>
                <c:pt idx="595">
                  <c:v>41852</c:v>
                </c:pt>
                <c:pt idx="596">
                  <c:v>41883</c:v>
                </c:pt>
                <c:pt idx="597">
                  <c:v>41913</c:v>
                </c:pt>
                <c:pt idx="598">
                  <c:v>41944</c:v>
                </c:pt>
                <c:pt idx="599">
                  <c:v>41974</c:v>
                </c:pt>
                <c:pt idx="600">
                  <c:v>42005</c:v>
                </c:pt>
                <c:pt idx="601">
                  <c:v>42036</c:v>
                </c:pt>
                <c:pt idx="602">
                  <c:v>42064</c:v>
                </c:pt>
                <c:pt idx="603">
                  <c:v>42095</c:v>
                </c:pt>
                <c:pt idx="604">
                  <c:v>42125</c:v>
                </c:pt>
                <c:pt idx="605">
                  <c:v>42156</c:v>
                </c:pt>
                <c:pt idx="606">
                  <c:v>42186</c:v>
                </c:pt>
                <c:pt idx="607">
                  <c:v>42217</c:v>
                </c:pt>
                <c:pt idx="608">
                  <c:v>42248</c:v>
                </c:pt>
                <c:pt idx="609">
                  <c:v>42278</c:v>
                </c:pt>
                <c:pt idx="610">
                  <c:v>42309</c:v>
                </c:pt>
                <c:pt idx="611">
                  <c:v>42339</c:v>
                </c:pt>
                <c:pt idx="612">
                  <c:v>42370</c:v>
                </c:pt>
                <c:pt idx="613">
                  <c:v>42401</c:v>
                </c:pt>
                <c:pt idx="614">
                  <c:v>42430</c:v>
                </c:pt>
                <c:pt idx="615">
                  <c:v>42461</c:v>
                </c:pt>
                <c:pt idx="616">
                  <c:v>42491</c:v>
                </c:pt>
                <c:pt idx="617">
                  <c:v>42522</c:v>
                </c:pt>
                <c:pt idx="618">
                  <c:v>42552</c:v>
                </c:pt>
                <c:pt idx="619">
                  <c:v>42583</c:v>
                </c:pt>
                <c:pt idx="620">
                  <c:v>42614</c:v>
                </c:pt>
                <c:pt idx="621">
                  <c:v>42644</c:v>
                </c:pt>
                <c:pt idx="622">
                  <c:v>42675</c:v>
                </c:pt>
                <c:pt idx="623">
                  <c:v>42705</c:v>
                </c:pt>
                <c:pt idx="624">
                  <c:v>42736</c:v>
                </c:pt>
                <c:pt idx="625">
                  <c:v>42767</c:v>
                </c:pt>
                <c:pt idx="626">
                  <c:v>42795</c:v>
                </c:pt>
                <c:pt idx="627">
                  <c:v>42826</c:v>
                </c:pt>
                <c:pt idx="628">
                  <c:v>42856</c:v>
                </c:pt>
                <c:pt idx="629">
                  <c:v>42887</c:v>
                </c:pt>
                <c:pt idx="630">
                  <c:v>42917</c:v>
                </c:pt>
                <c:pt idx="631">
                  <c:v>42948</c:v>
                </c:pt>
                <c:pt idx="632">
                  <c:v>42979</c:v>
                </c:pt>
                <c:pt idx="633">
                  <c:v>43009</c:v>
                </c:pt>
                <c:pt idx="634">
                  <c:v>43040</c:v>
                </c:pt>
                <c:pt idx="635">
                  <c:v>43070</c:v>
                </c:pt>
                <c:pt idx="636">
                  <c:v>43101</c:v>
                </c:pt>
                <c:pt idx="637">
                  <c:v>43132</c:v>
                </c:pt>
                <c:pt idx="638">
                  <c:v>43160</c:v>
                </c:pt>
                <c:pt idx="639">
                  <c:v>43191</c:v>
                </c:pt>
              </c:numCache>
            </c:numRef>
          </c:cat>
          <c:val>
            <c:numRef>
              <c:f>ParticipationRate!$C$4:$C$643</c:f>
              <c:numCache>
                <c:formatCode>General</c:formatCode>
                <c:ptCount val="640"/>
                <c:pt idx="0">
                  <c:v>58.6</c:v>
                </c:pt>
                <c:pt idx="1">
                  <c:v>58.7</c:v>
                </c:pt>
                <c:pt idx="2">
                  <c:v>58.7</c:v>
                </c:pt>
                <c:pt idx="3">
                  <c:v>58.8</c:v>
                </c:pt>
                <c:pt idx="4">
                  <c:v>59</c:v>
                </c:pt>
                <c:pt idx="5">
                  <c:v>58.8</c:v>
                </c:pt>
                <c:pt idx="6">
                  <c:v>59.1</c:v>
                </c:pt>
                <c:pt idx="7">
                  <c:v>58.9</c:v>
                </c:pt>
                <c:pt idx="8">
                  <c:v>58.7</c:v>
                </c:pt>
                <c:pt idx="9">
                  <c:v>58.9</c:v>
                </c:pt>
                <c:pt idx="10">
                  <c:v>58.8</c:v>
                </c:pt>
                <c:pt idx="11">
                  <c:v>59</c:v>
                </c:pt>
                <c:pt idx="12">
                  <c:v>59</c:v>
                </c:pt>
                <c:pt idx="13">
                  <c:v>58.8</c:v>
                </c:pt>
                <c:pt idx="14">
                  <c:v>58.8</c:v>
                </c:pt>
                <c:pt idx="15">
                  <c:v>59</c:v>
                </c:pt>
                <c:pt idx="16">
                  <c:v>59</c:v>
                </c:pt>
                <c:pt idx="17">
                  <c:v>59.1</c:v>
                </c:pt>
                <c:pt idx="18">
                  <c:v>59.1</c:v>
                </c:pt>
                <c:pt idx="19">
                  <c:v>59.3</c:v>
                </c:pt>
                <c:pt idx="20">
                  <c:v>59.3</c:v>
                </c:pt>
                <c:pt idx="21">
                  <c:v>59.3</c:v>
                </c:pt>
                <c:pt idx="22">
                  <c:v>59.6</c:v>
                </c:pt>
                <c:pt idx="23">
                  <c:v>59.5</c:v>
                </c:pt>
                <c:pt idx="24">
                  <c:v>59.5</c:v>
                </c:pt>
                <c:pt idx="25">
                  <c:v>59.3</c:v>
                </c:pt>
                <c:pt idx="26">
                  <c:v>59.1</c:v>
                </c:pt>
                <c:pt idx="27">
                  <c:v>59.4</c:v>
                </c:pt>
                <c:pt idx="28">
                  <c:v>59.3</c:v>
                </c:pt>
                <c:pt idx="29">
                  <c:v>59.6</c:v>
                </c:pt>
                <c:pt idx="30">
                  <c:v>59.6</c:v>
                </c:pt>
                <c:pt idx="31">
                  <c:v>59.7</c:v>
                </c:pt>
                <c:pt idx="32">
                  <c:v>59.7</c:v>
                </c:pt>
                <c:pt idx="33">
                  <c:v>59.9</c:v>
                </c:pt>
                <c:pt idx="34">
                  <c:v>59.8</c:v>
                </c:pt>
                <c:pt idx="35">
                  <c:v>59.9</c:v>
                </c:pt>
                <c:pt idx="36">
                  <c:v>59.2</c:v>
                </c:pt>
                <c:pt idx="37">
                  <c:v>59.6</c:v>
                </c:pt>
                <c:pt idx="38">
                  <c:v>59.6</c:v>
                </c:pt>
                <c:pt idx="39">
                  <c:v>59.5</c:v>
                </c:pt>
                <c:pt idx="40">
                  <c:v>59.9</c:v>
                </c:pt>
                <c:pt idx="41">
                  <c:v>60</c:v>
                </c:pt>
                <c:pt idx="42">
                  <c:v>59.8</c:v>
                </c:pt>
                <c:pt idx="43">
                  <c:v>59.6</c:v>
                </c:pt>
                <c:pt idx="44">
                  <c:v>59.5</c:v>
                </c:pt>
                <c:pt idx="45">
                  <c:v>59.5</c:v>
                </c:pt>
                <c:pt idx="46">
                  <c:v>59.6</c:v>
                </c:pt>
                <c:pt idx="47">
                  <c:v>59.7</c:v>
                </c:pt>
                <c:pt idx="48">
                  <c:v>59.6</c:v>
                </c:pt>
                <c:pt idx="49">
                  <c:v>60</c:v>
                </c:pt>
                <c:pt idx="50">
                  <c:v>59.9</c:v>
                </c:pt>
                <c:pt idx="51">
                  <c:v>60</c:v>
                </c:pt>
                <c:pt idx="52">
                  <c:v>59.8</c:v>
                </c:pt>
                <c:pt idx="53">
                  <c:v>60.1</c:v>
                </c:pt>
                <c:pt idx="54">
                  <c:v>60.1</c:v>
                </c:pt>
                <c:pt idx="55">
                  <c:v>60.3</c:v>
                </c:pt>
                <c:pt idx="56">
                  <c:v>60.3</c:v>
                </c:pt>
                <c:pt idx="57">
                  <c:v>60.4</c:v>
                </c:pt>
                <c:pt idx="58">
                  <c:v>60.2</c:v>
                </c:pt>
                <c:pt idx="59">
                  <c:v>60.2</c:v>
                </c:pt>
                <c:pt idx="60">
                  <c:v>60.4</c:v>
                </c:pt>
                <c:pt idx="61">
                  <c:v>60.4</c:v>
                </c:pt>
                <c:pt idx="62">
                  <c:v>60.6</c:v>
                </c:pt>
                <c:pt idx="63">
                  <c:v>60.6</c:v>
                </c:pt>
                <c:pt idx="64">
                  <c:v>60.3</c:v>
                </c:pt>
                <c:pt idx="65">
                  <c:v>60.2</c:v>
                </c:pt>
                <c:pt idx="66">
                  <c:v>60.4</c:v>
                </c:pt>
                <c:pt idx="67">
                  <c:v>60.3</c:v>
                </c:pt>
                <c:pt idx="68">
                  <c:v>60.2</c:v>
                </c:pt>
                <c:pt idx="69">
                  <c:v>60.4</c:v>
                </c:pt>
                <c:pt idx="70">
                  <c:v>60.4</c:v>
                </c:pt>
                <c:pt idx="71">
                  <c:v>60.4</c:v>
                </c:pt>
                <c:pt idx="72">
                  <c:v>60.4</c:v>
                </c:pt>
                <c:pt idx="73">
                  <c:v>60.1</c:v>
                </c:pt>
                <c:pt idx="74">
                  <c:v>60</c:v>
                </c:pt>
                <c:pt idx="75">
                  <c:v>60.1</c:v>
                </c:pt>
                <c:pt idx="76">
                  <c:v>60.2</c:v>
                </c:pt>
                <c:pt idx="77">
                  <c:v>59.8</c:v>
                </c:pt>
                <c:pt idx="78">
                  <c:v>60.1</c:v>
                </c:pt>
                <c:pt idx="79">
                  <c:v>60.2</c:v>
                </c:pt>
                <c:pt idx="80">
                  <c:v>60.1</c:v>
                </c:pt>
                <c:pt idx="81">
                  <c:v>60.1</c:v>
                </c:pt>
                <c:pt idx="82">
                  <c:v>60.4</c:v>
                </c:pt>
                <c:pt idx="83">
                  <c:v>60.4</c:v>
                </c:pt>
                <c:pt idx="84">
                  <c:v>60.2</c:v>
                </c:pt>
                <c:pt idx="85">
                  <c:v>60.2</c:v>
                </c:pt>
                <c:pt idx="86">
                  <c:v>60.5</c:v>
                </c:pt>
                <c:pt idx="87">
                  <c:v>60.4</c:v>
                </c:pt>
                <c:pt idx="88">
                  <c:v>60.4</c:v>
                </c:pt>
                <c:pt idx="89">
                  <c:v>60.4</c:v>
                </c:pt>
                <c:pt idx="90">
                  <c:v>60.4</c:v>
                </c:pt>
                <c:pt idx="91">
                  <c:v>60.6</c:v>
                </c:pt>
                <c:pt idx="92">
                  <c:v>60.4</c:v>
                </c:pt>
                <c:pt idx="93">
                  <c:v>60.3</c:v>
                </c:pt>
                <c:pt idx="94">
                  <c:v>60.3</c:v>
                </c:pt>
                <c:pt idx="95">
                  <c:v>60.5</c:v>
                </c:pt>
                <c:pt idx="96">
                  <c:v>60</c:v>
                </c:pt>
                <c:pt idx="97">
                  <c:v>60.5</c:v>
                </c:pt>
                <c:pt idx="98">
                  <c:v>60.8</c:v>
                </c:pt>
                <c:pt idx="99">
                  <c:v>60.8</c:v>
                </c:pt>
                <c:pt idx="100">
                  <c:v>60.6</c:v>
                </c:pt>
                <c:pt idx="101">
                  <c:v>60.9</c:v>
                </c:pt>
                <c:pt idx="102">
                  <c:v>60.9</c:v>
                </c:pt>
                <c:pt idx="103">
                  <c:v>60.7</c:v>
                </c:pt>
                <c:pt idx="104">
                  <c:v>60.8</c:v>
                </c:pt>
                <c:pt idx="105">
                  <c:v>60.9</c:v>
                </c:pt>
                <c:pt idx="106">
                  <c:v>61.2</c:v>
                </c:pt>
                <c:pt idx="107">
                  <c:v>61.2</c:v>
                </c:pt>
                <c:pt idx="108">
                  <c:v>61.3</c:v>
                </c:pt>
                <c:pt idx="109">
                  <c:v>61.4</c:v>
                </c:pt>
                <c:pt idx="110">
                  <c:v>61.3</c:v>
                </c:pt>
                <c:pt idx="111">
                  <c:v>61.1</c:v>
                </c:pt>
                <c:pt idx="112">
                  <c:v>61.2</c:v>
                </c:pt>
                <c:pt idx="113">
                  <c:v>61.2</c:v>
                </c:pt>
                <c:pt idx="114">
                  <c:v>61.4</c:v>
                </c:pt>
                <c:pt idx="115">
                  <c:v>61.2</c:v>
                </c:pt>
                <c:pt idx="116">
                  <c:v>61.4</c:v>
                </c:pt>
                <c:pt idx="117">
                  <c:v>61.3</c:v>
                </c:pt>
                <c:pt idx="118">
                  <c:v>61.3</c:v>
                </c:pt>
                <c:pt idx="119">
                  <c:v>61.2</c:v>
                </c:pt>
                <c:pt idx="120">
                  <c:v>61.4</c:v>
                </c:pt>
                <c:pt idx="121">
                  <c:v>61</c:v>
                </c:pt>
                <c:pt idx="122">
                  <c:v>61.2</c:v>
                </c:pt>
                <c:pt idx="123">
                  <c:v>61.3</c:v>
                </c:pt>
                <c:pt idx="124">
                  <c:v>61.5</c:v>
                </c:pt>
                <c:pt idx="125">
                  <c:v>61.2</c:v>
                </c:pt>
                <c:pt idx="126">
                  <c:v>61.3</c:v>
                </c:pt>
                <c:pt idx="127">
                  <c:v>61.3</c:v>
                </c:pt>
                <c:pt idx="128">
                  <c:v>61.2</c:v>
                </c:pt>
                <c:pt idx="129">
                  <c:v>61.2</c:v>
                </c:pt>
                <c:pt idx="130">
                  <c:v>61.1</c:v>
                </c:pt>
                <c:pt idx="131">
                  <c:v>61.1</c:v>
                </c:pt>
                <c:pt idx="132">
                  <c:v>61.3</c:v>
                </c:pt>
                <c:pt idx="133">
                  <c:v>61.3</c:v>
                </c:pt>
                <c:pt idx="134">
                  <c:v>61.3</c:v>
                </c:pt>
                <c:pt idx="135">
                  <c:v>61.6</c:v>
                </c:pt>
                <c:pt idx="136">
                  <c:v>61.5</c:v>
                </c:pt>
                <c:pt idx="137">
                  <c:v>61.5</c:v>
                </c:pt>
                <c:pt idx="138">
                  <c:v>61.8</c:v>
                </c:pt>
                <c:pt idx="139">
                  <c:v>61.8</c:v>
                </c:pt>
                <c:pt idx="140">
                  <c:v>61.6</c:v>
                </c:pt>
                <c:pt idx="141">
                  <c:v>61.6</c:v>
                </c:pt>
                <c:pt idx="142">
                  <c:v>61.9</c:v>
                </c:pt>
                <c:pt idx="143">
                  <c:v>61.8</c:v>
                </c:pt>
                <c:pt idx="144">
                  <c:v>61.6</c:v>
                </c:pt>
                <c:pt idx="145">
                  <c:v>61.9</c:v>
                </c:pt>
                <c:pt idx="146">
                  <c:v>62</c:v>
                </c:pt>
                <c:pt idx="147">
                  <c:v>62.1</c:v>
                </c:pt>
                <c:pt idx="148">
                  <c:v>62.2</c:v>
                </c:pt>
                <c:pt idx="149">
                  <c:v>62.4</c:v>
                </c:pt>
                <c:pt idx="150">
                  <c:v>62.1</c:v>
                </c:pt>
                <c:pt idx="151">
                  <c:v>62.3</c:v>
                </c:pt>
                <c:pt idx="152">
                  <c:v>62.3</c:v>
                </c:pt>
                <c:pt idx="153">
                  <c:v>62.4</c:v>
                </c:pt>
                <c:pt idx="154">
                  <c:v>62.8</c:v>
                </c:pt>
                <c:pt idx="155">
                  <c:v>62.7</c:v>
                </c:pt>
                <c:pt idx="156">
                  <c:v>62.8</c:v>
                </c:pt>
                <c:pt idx="157">
                  <c:v>62.7</c:v>
                </c:pt>
                <c:pt idx="158">
                  <c:v>62.8</c:v>
                </c:pt>
                <c:pt idx="159">
                  <c:v>63</c:v>
                </c:pt>
                <c:pt idx="160">
                  <c:v>63.1</c:v>
                </c:pt>
                <c:pt idx="161">
                  <c:v>63.3</c:v>
                </c:pt>
                <c:pt idx="162">
                  <c:v>63.2</c:v>
                </c:pt>
                <c:pt idx="163">
                  <c:v>63.2</c:v>
                </c:pt>
                <c:pt idx="164">
                  <c:v>63.3</c:v>
                </c:pt>
                <c:pt idx="165">
                  <c:v>63.3</c:v>
                </c:pt>
                <c:pt idx="166">
                  <c:v>63.5</c:v>
                </c:pt>
                <c:pt idx="167">
                  <c:v>63.6</c:v>
                </c:pt>
                <c:pt idx="168">
                  <c:v>63.6</c:v>
                </c:pt>
                <c:pt idx="169">
                  <c:v>63.8</c:v>
                </c:pt>
                <c:pt idx="170">
                  <c:v>63.8</c:v>
                </c:pt>
                <c:pt idx="171">
                  <c:v>63.5</c:v>
                </c:pt>
                <c:pt idx="172">
                  <c:v>63.3</c:v>
                </c:pt>
                <c:pt idx="173">
                  <c:v>63.5</c:v>
                </c:pt>
                <c:pt idx="174">
                  <c:v>63.6</c:v>
                </c:pt>
                <c:pt idx="175">
                  <c:v>63.6</c:v>
                </c:pt>
                <c:pt idx="176">
                  <c:v>63.8</c:v>
                </c:pt>
                <c:pt idx="177">
                  <c:v>63.7</c:v>
                </c:pt>
                <c:pt idx="178">
                  <c:v>63.7</c:v>
                </c:pt>
                <c:pt idx="179">
                  <c:v>63.9</c:v>
                </c:pt>
                <c:pt idx="180">
                  <c:v>64</c:v>
                </c:pt>
                <c:pt idx="181">
                  <c:v>64</c:v>
                </c:pt>
                <c:pt idx="182">
                  <c:v>63.7</c:v>
                </c:pt>
                <c:pt idx="183">
                  <c:v>63.8</c:v>
                </c:pt>
                <c:pt idx="184">
                  <c:v>63.9</c:v>
                </c:pt>
                <c:pt idx="185">
                  <c:v>63.7</c:v>
                </c:pt>
                <c:pt idx="186">
                  <c:v>63.8</c:v>
                </c:pt>
                <c:pt idx="187">
                  <c:v>63.7</c:v>
                </c:pt>
                <c:pt idx="188">
                  <c:v>63.6</c:v>
                </c:pt>
                <c:pt idx="189">
                  <c:v>63.7</c:v>
                </c:pt>
                <c:pt idx="190">
                  <c:v>63.8</c:v>
                </c:pt>
                <c:pt idx="191">
                  <c:v>63.6</c:v>
                </c:pt>
                <c:pt idx="192">
                  <c:v>63.9</c:v>
                </c:pt>
                <c:pt idx="193">
                  <c:v>63.9</c:v>
                </c:pt>
                <c:pt idx="194">
                  <c:v>64.099999999999994</c:v>
                </c:pt>
                <c:pt idx="195">
                  <c:v>64.2</c:v>
                </c:pt>
                <c:pt idx="196">
                  <c:v>64.3</c:v>
                </c:pt>
                <c:pt idx="197">
                  <c:v>63.7</c:v>
                </c:pt>
                <c:pt idx="198">
                  <c:v>63.8</c:v>
                </c:pt>
                <c:pt idx="199">
                  <c:v>63.8</c:v>
                </c:pt>
                <c:pt idx="200">
                  <c:v>63.5</c:v>
                </c:pt>
                <c:pt idx="201">
                  <c:v>63.8</c:v>
                </c:pt>
                <c:pt idx="202">
                  <c:v>63.9</c:v>
                </c:pt>
                <c:pt idx="203">
                  <c:v>63.6</c:v>
                </c:pt>
                <c:pt idx="204">
                  <c:v>63.7</c:v>
                </c:pt>
                <c:pt idx="205">
                  <c:v>63.8</c:v>
                </c:pt>
                <c:pt idx="206">
                  <c:v>63.8</c:v>
                </c:pt>
                <c:pt idx="207">
                  <c:v>63.9</c:v>
                </c:pt>
                <c:pt idx="208">
                  <c:v>64.2</c:v>
                </c:pt>
                <c:pt idx="209">
                  <c:v>63.9</c:v>
                </c:pt>
                <c:pt idx="210">
                  <c:v>64</c:v>
                </c:pt>
                <c:pt idx="211">
                  <c:v>64.099999999999994</c:v>
                </c:pt>
                <c:pt idx="212">
                  <c:v>64.099999999999994</c:v>
                </c:pt>
                <c:pt idx="213">
                  <c:v>64.099999999999994</c:v>
                </c:pt>
                <c:pt idx="214">
                  <c:v>64.2</c:v>
                </c:pt>
                <c:pt idx="215">
                  <c:v>64.099999999999994</c:v>
                </c:pt>
                <c:pt idx="216">
                  <c:v>63.9</c:v>
                </c:pt>
                <c:pt idx="217">
                  <c:v>63.8</c:v>
                </c:pt>
                <c:pt idx="218">
                  <c:v>63.7</c:v>
                </c:pt>
                <c:pt idx="219">
                  <c:v>63.8</c:v>
                </c:pt>
                <c:pt idx="220">
                  <c:v>63.7</c:v>
                </c:pt>
                <c:pt idx="221">
                  <c:v>64.3</c:v>
                </c:pt>
                <c:pt idx="222">
                  <c:v>64.099999999999994</c:v>
                </c:pt>
                <c:pt idx="223">
                  <c:v>64.3</c:v>
                </c:pt>
                <c:pt idx="224">
                  <c:v>64.3</c:v>
                </c:pt>
                <c:pt idx="225">
                  <c:v>64</c:v>
                </c:pt>
                <c:pt idx="226">
                  <c:v>64.099999999999994</c:v>
                </c:pt>
                <c:pt idx="227">
                  <c:v>64.099999999999994</c:v>
                </c:pt>
                <c:pt idx="228">
                  <c:v>63.9</c:v>
                </c:pt>
                <c:pt idx="229">
                  <c:v>64.099999999999994</c:v>
                </c:pt>
                <c:pt idx="230">
                  <c:v>64.099999999999994</c:v>
                </c:pt>
                <c:pt idx="231">
                  <c:v>64.3</c:v>
                </c:pt>
                <c:pt idx="232">
                  <c:v>64.5</c:v>
                </c:pt>
                <c:pt idx="233">
                  <c:v>64.599999999999994</c:v>
                </c:pt>
                <c:pt idx="234">
                  <c:v>64.599999999999994</c:v>
                </c:pt>
                <c:pt idx="235">
                  <c:v>64.400000000000006</c:v>
                </c:pt>
                <c:pt idx="236">
                  <c:v>64.400000000000006</c:v>
                </c:pt>
                <c:pt idx="237">
                  <c:v>64.400000000000006</c:v>
                </c:pt>
                <c:pt idx="238">
                  <c:v>64.5</c:v>
                </c:pt>
                <c:pt idx="239">
                  <c:v>64.599999999999994</c:v>
                </c:pt>
                <c:pt idx="240">
                  <c:v>64.7</c:v>
                </c:pt>
                <c:pt idx="241">
                  <c:v>64.7</c:v>
                </c:pt>
                <c:pt idx="242">
                  <c:v>64.900000000000006</c:v>
                </c:pt>
                <c:pt idx="243">
                  <c:v>64.900000000000006</c:v>
                </c:pt>
                <c:pt idx="244">
                  <c:v>64.8</c:v>
                </c:pt>
                <c:pt idx="245">
                  <c:v>64.599999999999994</c:v>
                </c:pt>
                <c:pt idx="246">
                  <c:v>64.7</c:v>
                </c:pt>
                <c:pt idx="247">
                  <c:v>64.599999999999994</c:v>
                </c:pt>
                <c:pt idx="248">
                  <c:v>64.900000000000006</c:v>
                </c:pt>
                <c:pt idx="249">
                  <c:v>65</c:v>
                </c:pt>
                <c:pt idx="250">
                  <c:v>64.900000000000006</c:v>
                </c:pt>
                <c:pt idx="251">
                  <c:v>65</c:v>
                </c:pt>
                <c:pt idx="252">
                  <c:v>64.900000000000006</c:v>
                </c:pt>
                <c:pt idx="253">
                  <c:v>65</c:v>
                </c:pt>
                <c:pt idx="254">
                  <c:v>65.099999999999994</c:v>
                </c:pt>
                <c:pt idx="255">
                  <c:v>65.099999999999994</c:v>
                </c:pt>
                <c:pt idx="256">
                  <c:v>65.2</c:v>
                </c:pt>
                <c:pt idx="257">
                  <c:v>65.400000000000006</c:v>
                </c:pt>
                <c:pt idx="258">
                  <c:v>65.400000000000006</c:v>
                </c:pt>
                <c:pt idx="259">
                  <c:v>65.3</c:v>
                </c:pt>
                <c:pt idx="260">
                  <c:v>65.400000000000006</c:v>
                </c:pt>
                <c:pt idx="261">
                  <c:v>65.400000000000006</c:v>
                </c:pt>
                <c:pt idx="262">
                  <c:v>65.400000000000006</c:v>
                </c:pt>
                <c:pt idx="263">
                  <c:v>65.3</c:v>
                </c:pt>
                <c:pt idx="264">
                  <c:v>65.400000000000006</c:v>
                </c:pt>
                <c:pt idx="265">
                  <c:v>65.5</c:v>
                </c:pt>
                <c:pt idx="266">
                  <c:v>65.5</c:v>
                </c:pt>
                <c:pt idx="267">
                  <c:v>65.400000000000006</c:v>
                </c:pt>
                <c:pt idx="268">
                  <c:v>65.7</c:v>
                </c:pt>
                <c:pt idx="269">
                  <c:v>65.5</c:v>
                </c:pt>
                <c:pt idx="270">
                  <c:v>65.599999999999994</c:v>
                </c:pt>
                <c:pt idx="271">
                  <c:v>65.7</c:v>
                </c:pt>
                <c:pt idx="272">
                  <c:v>65.5</c:v>
                </c:pt>
                <c:pt idx="273">
                  <c:v>65.7</c:v>
                </c:pt>
                <c:pt idx="274">
                  <c:v>65.7</c:v>
                </c:pt>
                <c:pt idx="275">
                  <c:v>65.7</c:v>
                </c:pt>
                <c:pt idx="276">
                  <c:v>65.8</c:v>
                </c:pt>
                <c:pt idx="277">
                  <c:v>65.900000000000006</c:v>
                </c:pt>
                <c:pt idx="278">
                  <c:v>65.7</c:v>
                </c:pt>
                <c:pt idx="279">
                  <c:v>65.8</c:v>
                </c:pt>
                <c:pt idx="280">
                  <c:v>65.7</c:v>
                </c:pt>
                <c:pt idx="281">
                  <c:v>65.8</c:v>
                </c:pt>
                <c:pt idx="282">
                  <c:v>65.900000000000006</c:v>
                </c:pt>
                <c:pt idx="283">
                  <c:v>66.099999999999994</c:v>
                </c:pt>
                <c:pt idx="284">
                  <c:v>65.900000000000006</c:v>
                </c:pt>
                <c:pt idx="285">
                  <c:v>66</c:v>
                </c:pt>
                <c:pt idx="286">
                  <c:v>66.2</c:v>
                </c:pt>
                <c:pt idx="287">
                  <c:v>66.099999999999994</c:v>
                </c:pt>
                <c:pt idx="288">
                  <c:v>66.5</c:v>
                </c:pt>
                <c:pt idx="289">
                  <c:v>66.3</c:v>
                </c:pt>
                <c:pt idx="290">
                  <c:v>66.3</c:v>
                </c:pt>
                <c:pt idx="291">
                  <c:v>66.400000000000006</c:v>
                </c:pt>
                <c:pt idx="292">
                  <c:v>66.3</c:v>
                </c:pt>
                <c:pt idx="293">
                  <c:v>66.5</c:v>
                </c:pt>
                <c:pt idx="294">
                  <c:v>66.5</c:v>
                </c:pt>
                <c:pt idx="295">
                  <c:v>66.5</c:v>
                </c:pt>
                <c:pt idx="296">
                  <c:v>66.400000000000006</c:v>
                </c:pt>
                <c:pt idx="297">
                  <c:v>66.5</c:v>
                </c:pt>
                <c:pt idx="298">
                  <c:v>66.599999999999994</c:v>
                </c:pt>
                <c:pt idx="299">
                  <c:v>66.5</c:v>
                </c:pt>
                <c:pt idx="300">
                  <c:v>66.8</c:v>
                </c:pt>
                <c:pt idx="301">
                  <c:v>66.7</c:v>
                </c:pt>
                <c:pt idx="302">
                  <c:v>66.7</c:v>
                </c:pt>
                <c:pt idx="303">
                  <c:v>66.599999999999994</c:v>
                </c:pt>
                <c:pt idx="304">
                  <c:v>66.599999999999994</c:v>
                </c:pt>
                <c:pt idx="305">
                  <c:v>66.400000000000006</c:v>
                </c:pt>
                <c:pt idx="306">
                  <c:v>66.5</c:v>
                </c:pt>
                <c:pt idx="307">
                  <c:v>66.5</c:v>
                </c:pt>
                <c:pt idx="308">
                  <c:v>66.400000000000006</c:v>
                </c:pt>
                <c:pt idx="309">
                  <c:v>66.400000000000006</c:v>
                </c:pt>
                <c:pt idx="310">
                  <c:v>66.400000000000006</c:v>
                </c:pt>
                <c:pt idx="311">
                  <c:v>66.400000000000006</c:v>
                </c:pt>
                <c:pt idx="312">
                  <c:v>66.2</c:v>
                </c:pt>
                <c:pt idx="313">
                  <c:v>66.2</c:v>
                </c:pt>
                <c:pt idx="314">
                  <c:v>66.3</c:v>
                </c:pt>
                <c:pt idx="315">
                  <c:v>66.400000000000006</c:v>
                </c:pt>
                <c:pt idx="316">
                  <c:v>66.2</c:v>
                </c:pt>
                <c:pt idx="317">
                  <c:v>66.2</c:v>
                </c:pt>
                <c:pt idx="318">
                  <c:v>66.099999999999994</c:v>
                </c:pt>
                <c:pt idx="319">
                  <c:v>66</c:v>
                </c:pt>
                <c:pt idx="320">
                  <c:v>66.2</c:v>
                </c:pt>
                <c:pt idx="321">
                  <c:v>66.099999999999994</c:v>
                </c:pt>
                <c:pt idx="322">
                  <c:v>66.099999999999994</c:v>
                </c:pt>
                <c:pt idx="323">
                  <c:v>66</c:v>
                </c:pt>
                <c:pt idx="324">
                  <c:v>66.3</c:v>
                </c:pt>
                <c:pt idx="325">
                  <c:v>66.2</c:v>
                </c:pt>
                <c:pt idx="326">
                  <c:v>66.400000000000006</c:v>
                </c:pt>
                <c:pt idx="327">
                  <c:v>66.5</c:v>
                </c:pt>
                <c:pt idx="328">
                  <c:v>66.599999999999994</c:v>
                </c:pt>
                <c:pt idx="329">
                  <c:v>66.7</c:v>
                </c:pt>
                <c:pt idx="330">
                  <c:v>66.7</c:v>
                </c:pt>
                <c:pt idx="331">
                  <c:v>66.599999999999994</c:v>
                </c:pt>
                <c:pt idx="332">
                  <c:v>66.5</c:v>
                </c:pt>
                <c:pt idx="333">
                  <c:v>66.2</c:v>
                </c:pt>
                <c:pt idx="334">
                  <c:v>66.3</c:v>
                </c:pt>
                <c:pt idx="335">
                  <c:v>66.3</c:v>
                </c:pt>
                <c:pt idx="336">
                  <c:v>66.2</c:v>
                </c:pt>
                <c:pt idx="337">
                  <c:v>66.2</c:v>
                </c:pt>
                <c:pt idx="338">
                  <c:v>66.2</c:v>
                </c:pt>
                <c:pt idx="339">
                  <c:v>66.099999999999994</c:v>
                </c:pt>
                <c:pt idx="340">
                  <c:v>66.400000000000006</c:v>
                </c:pt>
                <c:pt idx="341">
                  <c:v>66.5</c:v>
                </c:pt>
                <c:pt idx="342">
                  <c:v>66.400000000000006</c:v>
                </c:pt>
                <c:pt idx="343">
                  <c:v>66.400000000000006</c:v>
                </c:pt>
                <c:pt idx="344">
                  <c:v>66.2</c:v>
                </c:pt>
                <c:pt idx="345">
                  <c:v>66.3</c:v>
                </c:pt>
                <c:pt idx="346">
                  <c:v>66.3</c:v>
                </c:pt>
                <c:pt idx="347">
                  <c:v>66.400000000000006</c:v>
                </c:pt>
                <c:pt idx="348">
                  <c:v>66.599999999999994</c:v>
                </c:pt>
                <c:pt idx="349">
                  <c:v>66.599999999999994</c:v>
                </c:pt>
                <c:pt idx="350">
                  <c:v>66.5</c:v>
                </c:pt>
                <c:pt idx="351">
                  <c:v>66.5</c:v>
                </c:pt>
                <c:pt idx="352">
                  <c:v>66.599999999999994</c:v>
                </c:pt>
                <c:pt idx="353">
                  <c:v>66.400000000000006</c:v>
                </c:pt>
                <c:pt idx="354">
                  <c:v>66.400000000000006</c:v>
                </c:pt>
                <c:pt idx="355">
                  <c:v>66.599999999999994</c:v>
                </c:pt>
                <c:pt idx="356">
                  <c:v>66.599999999999994</c:v>
                </c:pt>
                <c:pt idx="357">
                  <c:v>66.7</c:v>
                </c:pt>
                <c:pt idx="358">
                  <c:v>66.7</c:v>
                </c:pt>
                <c:pt idx="359">
                  <c:v>66.7</c:v>
                </c:pt>
                <c:pt idx="360">
                  <c:v>66.8</c:v>
                </c:pt>
                <c:pt idx="361">
                  <c:v>66.8</c:v>
                </c:pt>
                <c:pt idx="362">
                  <c:v>66.7</c:v>
                </c:pt>
                <c:pt idx="363">
                  <c:v>66.900000000000006</c:v>
                </c:pt>
                <c:pt idx="364">
                  <c:v>66.5</c:v>
                </c:pt>
                <c:pt idx="365">
                  <c:v>66.5</c:v>
                </c:pt>
                <c:pt idx="366">
                  <c:v>66.599999999999994</c:v>
                </c:pt>
                <c:pt idx="367">
                  <c:v>66.599999999999994</c:v>
                </c:pt>
                <c:pt idx="368">
                  <c:v>66.599999999999994</c:v>
                </c:pt>
                <c:pt idx="369">
                  <c:v>66.599999999999994</c:v>
                </c:pt>
                <c:pt idx="370">
                  <c:v>66.5</c:v>
                </c:pt>
                <c:pt idx="371">
                  <c:v>66.400000000000006</c:v>
                </c:pt>
                <c:pt idx="372">
                  <c:v>66.400000000000006</c:v>
                </c:pt>
                <c:pt idx="373">
                  <c:v>66.599999999999994</c:v>
                </c:pt>
                <c:pt idx="374">
                  <c:v>66.599999999999994</c:v>
                </c:pt>
                <c:pt idx="375">
                  <c:v>66.7</c:v>
                </c:pt>
                <c:pt idx="376">
                  <c:v>66.7</c:v>
                </c:pt>
                <c:pt idx="377">
                  <c:v>66.7</c:v>
                </c:pt>
                <c:pt idx="378">
                  <c:v>66.900000000000006</c:v>
                </c:pt>
                <c:pt idx="379">
                  <c:v>66.7</c:v>
                </c:pt>
                <c:pt idx="380">
                  <c:v>66.900000000000006</c:v>
                </c:pt>
                <c:pt idx="381">
                  <c:v>67</c:v>
                </c:pt>
                <c:pt idx="382">
                  <c:v>67</c:v>
                </c:pt>
                <c:pt idx="383">
                  <c:v>67</c:v>
                </c:pt>
                <c:pt idx="384">
                  <c:v>67</c:v>
                </c:pt>
                <c:pt idx="385">
                  <c:v>66.900000000000006</c:v>
                </c:pt>
                <c:pt idx="386">
                  <c:v>67.099999999999994</c:v>
                </c:pt>
                <c:pt idx="387">
                  <c:v>67.099999999999994</c:v>
                </c:pt>
                <c:pt idx="388">
                  <c:v>67.099999999999994</c:v>
                </c:pt>
                <c:pt idx="389">
                  <c:v>67.099999999999994</c:v>
                </c:pt>
                <c:pt idx="390">
                  <c:v>67.2</c:v>
                </c:pt>
                <c:pt idx="391">
                  <c:v>67.2</c:v>
                </c:pt>
                <c:pt idx="392">
                  <c:v>67.099999999999994</c:v>
                </c:pt>
                <c:pt idx="393">
                  <c:v>67.099999999999994</c:v>
                </c:pt>
                <c:pt idx="394">
                  <c:v>67.2</c:v>
                </c:pt>
                <c:pt idx="395">
                  <c:v>67.2</c:v>
                </c:pt>
                <c:pt idx="396">
                  <c:v>67.099999999999994</c:v>
                </c:pt>
                <c:pt idx="397">
                  <c:v>67.099999999999994</c:v>
                </c:pt>
                <c:pt idx="398">
                  <c:v>67.099999999999994</c:v>
                </c:pt>
                <c:pt idx="399">
                  <c:v>67</c:v>
                </c:pt>
                <c:pt idx="400">
                  <c:v>67</c:v>
                </c:pt>
                <c:pt idx="401">
                  <c:v>67</c:v>
                </c:pt>
                <c:pt idx="402">
                  <c:v>67</c:v>
                </c:pt>
                <c:pt idx="403">
                  <c:v>67</c:v>
                </c:pt>
                <c:pt idx="404">
                  <c:v>67.2</c:v>
                </c:pt>
                <c:pt idx="405">
                  <c:v>67.2</c:v>
                </c:pt>
                <c:pt idx="406">
                  <c:v>67.099999999999994</c:v>
                </c:pt>
                <c:pt idx="407">
                  <c:v>67.2</c:v>
                </c:pt>
                <c:pt idx="408">
                  <c:v>67.2</c:v>
                </c:pt>
                <c:pt idx="409">
                  <c:v>67.2</c:v>
                </c:pt>
                <c:pt idx="410">
                  <c:v>67</c:v>
                </c:pt>
                <c:pt idx="411">
                  <c:v>67.099999999999994</c:v>
                </c:pt>
                <c:pt idx="412">
                  <c:v>67.099999999999994</c:v>
                </c:pt>
                <c:pt idx="413">
                  <c:v>67.099999999999994</c:v>
                </c:pt>
                <c:pt idx="414">
                  <c:v>67.099999999999994</c:v>
                </c:pt>
                <c:pt idx="415">
                  <c:v>67</c:v>
                </c:pt>
                <c:pt idx="416">
                  <c:v>67</c:v>
                </c:pt>
                <c:pt idx="417">
                  <c:v>67</c:v>
                </c:pt>
                <c:pt idx="418">
                  <c:v>67.099999999999994</c:v>
                </c:pt>
                <c:pt idx="419">
                  <c:v>67.099999999999994</c:v>
                </c:pt>
                <c:pt idx="420">
                  <c:v>67.3</c:v>
                </c:pt>
                <c:pt idx="421">
                  <c:v>67.3</c:v>
                </c:pt>
                <c:pt idx="422">
                  <c:v>67.3</c:v>
                </c:pt>
                <c:pt idx="423">
                  <c:v>67.3</c:v>
                </c:pt>
                <c:pt idx="424">
                  <c:v>67.099999999999994</c:v>
                </c:pt>
                <c:pt idx="425">
                  <c:v>67.099999999999994</c:v>
                </c:pt>
                <c:pt idx="426">
                  <c:v>66.900000000000006</c:v>
                </c:pt>
                <c:pt idx="427">
                  <c:v>66.900000000000006</c:v>
                </c:pt>
                <c:pt idx="428">
                  <c:v>66.900000000000006</c:v>
                </c:pt>
                <c:pt idx="429">
                  <c:v>66.8</c:v>
                </c:pt>
                <c:pt idx="430">
                  <c:v>66.900000000000006</c:v>
                </c:pt>
                <c:pt idx="431">
                  <c:v>67</c:v>
                </c:pt>
                <c:pt idx="432">
                  <c:v>67.2</c:v>
                </c:pt>
                <c:pt idx="433">
                  <c:v>67.099999999999994</c:v>
                </c:pt>
                <c:pt idx="434">
                  <c:v>67.2</c:v>
                </c:pt>
                <c:pt idx="435">
                  <c:v>66.900000000000006</c:v>
                </c:pt>
                <c:pt idx="436">
                  <c:v>66.7</c:v>
                </c:pt>
                <c:pt idx="437">
                  <c:v>66.7</c:v>
                </c:pt>
                <c:pt idx="438">
                  <c:v>66.8</c:v>
                </c:pt>
                <c:pt idx="439">
                  <c:v>66.5</c:v>
                </c:pt>
                <c:pt idx="440">
                  <c:v>66.8</c:v>
                </c:pt>
                <c:pt idx="441">
                  <c:v>66.7</c:v>
                </c:pt>
                <c:pt idx="442">
                  <c:v>66.7</c:v>
                </c:pt>
                <c:pt idx="443">
                  <c:v>66.7</c:v>
                </c:pt>
                <c:pt idx="444">
                  <c:v>66.5</c:v>
                </c:pt>
                <c:pt idx="445">
                  <c:v>66.8</c:v>
                </c:pt>
                <c:pt idx="446">
                  <c:v>66.599999999999994</c:v>
                </c:pt>
                <c:pt idx="447">
                  <c:v>66.7</c:v>
                </c:pt>
                <c:pt idx="448">
                  <c:v>66.7</c:v>
                </c:pt>
                <c:pt idx="449">
                  <c:v>66.599999999999994</c:v>
                </c:pt>
                <c:pt idx="450">
                  <c:v>66.5</c:v>
                </c:pt>
                <c:pt idx="451">
                  <c:v>66.599999999999994</c:v>
                </c:pt>
                <c:pt idx="452">
                  <c:v>66.7</c:v>
                </c:pt>
                <c:pt idx="453">
                  <c:v>66.599999999999994</c:v>
                </c:pt>
                <c:pt idx="454">
                  <c:v>66.400000000000006</c:v>
                </c:pt>
                <c:pt idx="455">
                  <c:v>66.3</c:v>
                </c:pt>
                <c:pt idx="456">
                  <c:v>66.400000000000006</c:v>
                </c:pt>
                <c:pt idx="457">
                  <c:v>66.400000000000006</c:v>
                </c:pt>
                <c:pt idx="458">
                  <c:v>66.3</c:v>
                </c:pt>
                <c:pt idx="459">
                  <c:v>66.400000000000006</c:v>
                </c:pt>
                <c:pt idx="460">
                  <c:v>66.400000000000006</c:v>
                </c:pt>
                <c:pt idx="461">
                  <c:v>66.5</c:v>
                </c:pt>
                <c:pt idx="462">
                  <c:v>66.2</c:v>
                </c:pt>
                <c:pt idx="463">
                  <c:v>66.099999999999994</c:v>
                </c:pt>
                <c:pt idx="464">
                  <c:v>66.099999999999994</c:v>
                </c:pt>
                <c:pt idx="465">
                  <c:v>66.099999999999994</c:v>
                </c:pt>
                <c:pt idx="466">
                  <c:v>66.099999999999994</c:v>
                </c:pt>
                <c:pt idx="467">
                  <c:v>65.900000000000006</c:v>
                </c:pt>
                <c:pt idx="468">
                  <c:v>66.099999999999994</c:v>
                </c:pt>
                <c:pt idx="469">
                  <c:v>66</c:v>
                </c:pt>
                <c:pt idx="470">
                  <c:v>66</c:v>
                </c:pt>
                <c:pt idx="471">
                  <c:v>65.900000000000006</c:v>
                </c:pt>
                <c:pt idx="472">
                  <c:v>66</c:v>
                </c:pt>
                <c:pt idx="473">
                  <c:v>66.099999999999994</c:v>
                </c:pt>
                <c:pt idx="474">
                  <c:v>66.099999999999994</c:v>
                </c:pt>
                <c:pt idx="475">
                  <c:v>66</c:v>
                </c:pt>
                <c:pt idx="476">
                  <c:v>65.8</c:v>
                </c:pt>
                <c:pt idx="477">
                  <c:v>65.900000000000006</c:v>
                </c:pt>
                <c:pt idx="478">
                  <c:v>66</c:v>
                </c:pt>
                <c:pt idx="479">
                  <c:v>65.900000000000006</c:v>
                </c:pt>
                <c:pt idx="480">
                  <c:v>65.8</c:v>
                </c:pt>
                <c:pt idx="481">
                  <c:v>65.900000000000006</c:v>
                </c:pt>
                <c:pt idx="482">
                  <c:v>65.900000000000006</c:v>
                </c:pt>
                <c:pt idx="483">
                  <c:v>66.099999999999994</c:v>
                </c:pt>
                <c:pt idx="484">
                  <c:v>66.099999999999994</c:v>
                </c:pt>
                <c:pt idx="485">
                  <c:v>66.099999999999994</c:v>
                </c:pt>
                <c:pt idx="486">
                  <c:v>66.099999999999994</c:v>
                </c:pt>
                <c:pt idx="487">
                  <c:v>66.2</c:v>
                </c:pt>
                <c:pt idx="488">
                  <c:v>66.099999999999994</c:v>
                </c:pt>
                <c:pt idx="489">
                  <c:v>66.099999999999994</c:v>
                </c:pt>
                <c:pt idx="490">
                  <c:v>66</c:v>
                </c:pt>
                <c:pt idx="491">
                  <c:v>66</c:v>
                </c:pt>
                <c:pt idx="492">
                  <c:v>66</c:v>
                </c:pt>
                <c:pt idx="493">
                  <c:v>66.099999999999994</c:v>
                </c:pt>
                <c:pt idx="494">
                  <c:v>66.2</c:v>
                </c:pt>
                <c:pt idx="495">
                  <c:v>66.099999999999994</c:v>
                </c:pt>
                <c:pt idx="496">
                  <c:v>66.099999999999994</c:v>
                </c:pt>
                <c:pt idx="497">
                  <c:v>66.2</c:v>
                </c:pt>
                <c:pt idx="498">
                  <c:v>66.099999999999994</c:v>
                </c:pt>
                <c:pt idx="499">
                  <c:v>66.2</c:v>
                </c:pt>
                <c:pt idx="500">
                  <c:v>66.099999999999994</c:v>
                </c:pt>
                <c:pt idx="501">
                  <c:v>66.2</c:v>
                </c:pt>
                <c:pt idx="502">
                  <c:v>66.3</c:v>
                </c:pt>
                <c:pt idx="503">
                  <c:v>66.400000000000006</c:v>
                </c:pt>
                <c:pt idx="504">
                  <c:v>66.400000000000006</c:v>
                </c:pt>
                <c:pt idx="505">
                  <c:v>66.3</c:v>
                </c:pt>
                <c:pt idx="506">
                  <c:v>66.2</c:v>
                </c:pt>
                <c:pt idx="507">
                  <c:v>65.900000000000006</c:v>
                </c:pt>
                <c:pt idx="508">
                  <c:v>66</c:v>
                </c:pt>
                <c:pt idx="509">
                  <c:v>66</c:v>
                </c:pt>
                <c:pt idx="510">
                  <c:v>66</c:v>
                </c:pt>
                <c:pt idx="511">
                  <c:v>65.8</c:v>
                </c:pt>
                <c:pt idx="512">
                  <c:v>66</c:v>
                </c:pt>
                <c:pt idx="513">
                  <c:v>65.8</c:v>
                </c:pt>
                <c:pt idx="514">
                  <c:v>66</c:v>
                </c:pt>
                <c:pt idx="515">
                  <c:v>66</c:v>
                </c:pt>
                <c:pt idx="516">
                  <c:v>66.2</c:v>
                </c:pt>
                <c:pt idx="517">
                  <c:v>66</c:v>
                </c:pt>
                <c:pt idx="518">
                  <c:v>66.099999999999994</c:v>
                </c:pt>
                <c:pt idx="519">
                  <c:v>65.900000000000006</c:v>
                </c:pt>
                <c:pt idx="520">
                  <c:v>66.099999999999994</c:v>
                </c:pt>
                <c:pt idx="521">
                  <c:v>66.099999999999994</c:v>
                </c:pt>
                <c:pt idx="522">
                  <c:v>66.099999999999994</c:v>
                </c:pt>
                <c:pt idx="523">
                  <c:v>66.099999999999994</c:v>
                </c:pt>
                <c:pt idx="524">
                  <c:v>66</c:v>
                </c:pt>
                <c:pt idx="525">
                  <c:v>66</c:v>
                </c:pt>
                <c:pt idx="526">
                  <c:v>65.900000000000006</c:v>
                </c:pt>
                <c:pt idx="527">
                  <c:v>65.8</c:v>
                </c:pt>
                <c:pt idx="528">
                  <c:v>65.7</c:v>
                </c:pt>
                <c:pt idx="529">
                  <c:v>65.8</c:v>
                </c:pt>
                <c:pt idx="530">
                  <c:v>65.599999999999994</c:v>
                </c:pt>
                <c:pt idx="531">
                  <c:v>65.7</c:v>
                </c:pt>
                <c:pt idx="532">
                  <c:v>65.7</c:v>
                </c:pt>
                <c:pt idx="533">
                  <c:v>65.7</c:v>
                </c:pt>
                <c:pt idx="534">
                  <c:v>65.5</c:v>
                </c:pt>
                <c:pt idx="535">
                  <c:v>65.400000000000006</c:v>
                </c:pt>
                <c:pt idx="536">
                  <c:v>65.099999999999994</c:v>
                </c:pt>
                <c:pt idx="537">
                  <c:v>65</c:v>
                </c:pt>
                <c:pt idx="538">
                  <c:v>65</c:v>
                </c:pt>
                <c:pt idx="539">
                  <c:v>64.599999999999994</c:v>
                </c:pt>
                <c:pt idx="540">
                  <c:v>64.8</c:v>
                </c:pt>
                <c:pt idx="541">
                  <c:v>64.900000000000006</c:v>
                </c:pt>
                <c:pt idx="542">
                  <c:v>64.900000000000006</c:v>
                </c:pt>
                <c:pt idx="543">
                  <c:v>65.2</c:v>
                </c:pt>
                <c:pt idx="544">
                  <c:v>64.900000000000006</c:v>
                </c:pt>
                <c:pt idx="545">
                  <c:v>64.599999999999994</c:v>
                </c:pt>
                <c:pt idx="546">
                  <c:v>64.599999999999994</c:v>
                </c:pt>
                <c:pt idx="547">
                  <c:v>64.7</c:v>
                </c:pt>
                <c:pt idx="548">
                  <c:v>64.599999999999994</c:v>
                </c:pt>
                <c:pt idx="549">
                  <c:v>64.400000000000006</c:v>
                </c:pt>
                <c:pt idx="550">
                  <c:v>64.599999999999994</c:v>
                </c:pt>
                <c:pt idx="551">
                  <c:v>64.3</c:v>
                </c:pt>
                <c:pt idx="552">
                  <c:v>64.2</c:v>
                </c:pt>
                <c:pt idx="553">
                  <c:v>64.099999999999994</c:v>
                </c:pt>
                <c:pt idx="554">
                  <c:v>64.2</c:v>
                </c:pt>
                <c:pt idx="555">
                  <c:v>64.2</c:v>
                </c:pt>
                <c:pt idx="556">
                  <c:v>64.099999999999994</c:v>
                </c:pt>
                <c:pt idx="557">
                  <c:v>64</c:v>
                </c:pt>
                <c:pt idx="558">
                  <c:v>64</c:v>
                </c:pt>
                <c:pt idx="559">
                  <c:v>64.099999999999994</c:v>
                </c:pt>
                <c:pt idx="560">
                  <c:v>64.2</c:v>
                </c:pt>
                <c:pt idx="561">
                  <c:v>64.099999999999994</c:v>
                </c:pt>
                <c:pt idx="562">
                  <c:v>64.099999999999994</c:v>
                </c:pt>
                <c:pt idx="563">
                  <c:v>64</c:v>
                </c:pt>
                <c:pt idx="564">
                  <c:v>63.7</c:v>
                </c:pt>
                <c:pt idx="565">
                  <c:v>63.8</c:v>
                </c:pt>
                <c:pt idx="566">
                  <c:v>63.8</c:v>
                </c:pt>
                <c:pt idx="567">
                  <c:v>63.7</c:v>
                </c:pt>
                <c:pt idx="568">
                  <c:v>63.7</c:v>
                </c:pt>
                <c:pt idx="569">
                  <c:v>63.8</c:v>
                </c:pt>
                <c:pt idx="570">
                  <c:v>63.7</c:v>
                </c:pt>
                <c:pt idx="571">
                  <c:v>63.5</c:v>
                </c:pt>
                <c:pt idx="572">
                  <c:v>63.6</c:v>
                </c:pt>
                <c:pt idx="573">
                  <c:v>63.8</c:v>
                </c:pt>
                <c:pt idx="574">
                  <c:v>63.6</c:v>
                </c:pt>
                <c:pt idx="575">
                  <c:v>63.7</c:v>
                </c:pt>
                <c:pt idx="576">
                  <c:v>63.7</c:v>
                </c:pt>
                <c:pt idx="577">
                  <c:v>63.4</c:v>
                </c:pt>
                <c:pt idx="578">
                  <c:v>63.3</c:v>
                </c:pt>
                <c:pt idx="579">
                  <c:v>63.4</c:v>
                </c:pt>
                <c:pt idx="580">
                  <c:v>63.4</c:v>
                </c:pt>
                <c:pt idx="581">
                  <c:v>63.4</c:v>
                </c:pt>
                <c:pt idx="582">
                  <c:v>63.3</c:v>
                </c:pt>
                <c:pt idx="583">
                  <c:v>63.3</c:v>
                </c:pt>
                <c:pt idx="584">
                  <c:v>63.2</c:v>
                </c:pt>
                <c:pt idx="585">
                  <c:v>62.8</c:v>
                </c:pt>
                <c:pt idx="586">
                  <c:v>63</c:v>
                </c:pt>
                <c:pt idx="587">
                  <c:v>62.9</c:v>
                </c:pt>
                <c:pt idx="588">
                  <c:v>62.9</c:v>
                </c:pt>
                <c:pt idx="589">
                  <c:v>62.9</c:v>
                </c:pt>
                <c:pt idx="590">
                  <c:v>63.1</c:v>
                </c:pt>
                <c:pt idx="591">
                  <c:v>62.8</c:v>
                </c:pt>
                <c:pt idx="592">
                  <c:v>62.8</c:v>
                </c:pt>
                <c:pt idx="593">
                  <c:v>62.8</c:v>
                </c:pt>
                <c:pt idx="594">
                  <c:v>62.9</c:v>
                </c:pt>
                <c:pt idx="595">
                  <c:v>62.9</c:v>
                </c:pt>
                <c:pt idx="596">
                  <c:v>62.8</c:v>
                </c:pt>
                <c:pt idx="597">
                  <c:v>62.9</c:v>
                </c:pt>
                <c:pt idx="598">
                  <c:v>62.9</c:v>
                </c:pt>
                <c:pt idx="599">
                  <c:v>62.8</c:v>
                </c:pt>
                <c:pt idx="600">
                  <c:v>62.9</c:v>
                </c:pt>
                <c:pt idx="601">
                  <c:v>62.7</c:v>
                </c:pt>
                <c:pt idx="602">
                  <c:v>62.7</c:v>
                </c:pt>
                <c:pt idx="603">
                  <c:v>62.8</c:v>
                </c:pt>
                <c:pt idx="604">
                  <c:v>62.9</c:v>
                </c:pt>
                <c:pt idx="605">
                  <c:v>62.7</c:v>
                </c:pt>
                <c:pt idx="606">
                  <c:v>62.6</c:v>
                </c:pt>
                <c:pt idx="607">
                  <c:v>62.6</c:v>
                </c:pt>
                <c:pt idx="608">
                  <c:v>62.3</c:v>
                </c:pt>
                <c:pt idx="609">
                  <c:v>62.5</c:v>
                </c:pt>
                <c:pt idx="610">
                  <c:v>62.5</c:v>
                </c:pt>
                <c:pt idx="611">
                  <c:v>62.7</c:v>
                </c:pt>
                <c:pt idx="612">
                  <c:v>62.8</c:v>
                </c:pt>
                <c:pt idx="613">
                  <c:v>62.9</c:v>
                </c:pt>
                <c:pt idx="614">
                  <c:v>63</c:v>
                </c:pt>
                <c:pt idx="615">
                  <c:v>62.8</c:v>
                </c:pt>
                <c:pt idx="616">
                  <c:v>62.6</c:v>
                </c:pt>
                <c:pt idx="617">
                  <c:v>62.7</c:v>
                </c:pt>
                <c:pt idx="618">
                  <c:v>62.8</c:v>
                </c:pt>
                <c:pt idx="619">
                  <c:v>62.8</c:v>
                </c:pt>
                <c:pt idx="620">
                  <c:v>62.9</c:v>
                </c:pt>
                <c:pt idx="621">
                  <c:v>62.8</c:v>
                </c:pt>
                <c:pt idx="622">
                  <c:v>62.7</c:v>
                </c:pt>
                <c:pt idx="623">
                  <c:v>62.7</c:v>
                </c:pt>
                <c:pt idx="624">
                  <c:v>62.9</c:v>
                </c:pt>
                <c:pt idx="625">
                  <c:v>62.9</c:v>
                </c:pt>
                <c:pt idx="626">
                  <c:v>63</c:v>
                </c:pt>
                <c:pt idx="627">
                  <c:v>62.9</c:v>
                </c:pt>
                <c:pt idx="628">
                  <c:v>62.7</c:v>
                </c:pt>
                <c:pt idx="629">
                  <c:v>62.8</c:v>
                </c:pt>
                <c:pt idx="630">
                  <c:v>62.9</c:v>
                </c:pt>
                <c:pt idx="631">
                  <c:v>62.9</c:v>
                </c:pt>
                <c:pt idx="632">
                  <c:v>63</c:v>
                </c:pt>
                <c:pt idx="633">
                  <c:v>62.7</c:v>
                </c:pt>
                <c:pt idx="634">
                  <c:v>62.7</c:v>
                </c:pt>
                <c:pt idx="635">
                  <c:v>62.7</c:v>
                </c:pt>
                <c:pt idx="636">
                  <c:v>62.7</c:v>
                </c:pt>
                <c:pt idx="637">
                  <c:v>63</c:v>
                </c:pt>
                <c:pt idx="638">
                  <c:v>62.9</c:v>
                </c:pt>
              </c:numCache>
            </c:numRef>
          </c:val>
          <c:smooth val="0"/>
        </c:ser>
        <c:dLbls>
          <c:showLegendKey val="0"/>
          <c:showVal val="0"/>
          <c:showCatName val="0"/>
          <c:showSerName val="0"/>
          <c:showPercent val="0"/>
          <c:showBubbleSize val="0"/>
        </c:dLbls>
        <c:smooth val="0"/>
        <c:axId val="-321479328"/>
        <c:axId val="-321478784"/>
      </c:lineChart>
      <c:dateAx>
        <c:axId val="-321479328"/>
        <c:scaling>
          <c:orientation val="minMax"/>
        </c:scaling>
        <c:delete val="0"/>
        <c:axPos val="b"/>
        <c:numFmt formatCode="\'yy"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321478784"/>
        <c:crosses val="autoZero"/>
        <c:auto val="1"/>
        <c:lblOffset val="100"/>
        <c:baseTimeUnit val="months"/>
        <c:majorUnit val="5"/>
        <c:majorTimeUnit val="years"/>
      </c:dateAx>
      <c:valAx>
        <c:axId val="-321478784"/>
        <c:scaling>
          <c:orientation val="minMax"/>
          <c:min val="58"/>
        </c:scaling>
        <c:delete val="0"/>
        <c:axPos val="l"/>
        <c:majorGridlines>
          <c:spPr>
            <a:ln w="9525" cap="flat" cmpd="sng" algn="ctr">
              <a:noFill/>
              <a:round/>
            </a:ln>
            <a:effectLst/>
          </c:spPr>
        </c:majorGridlines>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321479328"/>
        <c:crosses val="autoZero"/>
        <c:crossBetween val="between"/>
        <c:dispUnits>
          <c:builtInUnit val="hundreds"/>
        </c:dispUnits>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n-US" sz="1400" b="1" i="0" u="none" strike="noStrike" baseline="0">
                <a:solidFill>
                  <a:srgbClr val="000080"/>
                </a:solidFill>
                <a:latin typeface="Georgia"/>
              </a:rPr>
              <a:t>U.S. Crude Oil Production</a:t>
            </a:r>
          </a:p>
          <a:p>
            <a:pPr>
              <a:defRPr sz="1000" b="0" i="0" u="none" strike="noStrike" baseline="0">
                <a:solidFill>
                  <a:srgbClr val="000000"/>
                </a:solidFill>
                <a:latin typeface="Calibri"/>
                <a:ea typeface="Calibri"/>
                <a:cs typeface="Calibri"/>
              </a:defRPr>
            </a:pPr>
            <a:r>
              <a:rPr lang="en-US" sz="1200" b="1" i="0" u="none" strike="noStrike" baseline="0">
                <a:solidFill>
                  <a:srgbClr val="000080"/>
                </a:solidFill>
                <a:latin typeface="Georgia"/>
              </a:rPr>
              <a:t>(EIA, Million Barrels Per Day)</a:t>
            </a:r>
          </a:p>
        </c:rich>
      </c:tx>
      <c:layout/>
      <c:overlay val="0"/>
    </c:title>
    <c:autoTitleDeleted val="0"/>
    <c:plotArea>
      <c:layout>
        <c:manualLayout>
          <c:layoutTarget val="inner"/>
          <c:xMode val="edge"/>
          <c:yMode val="edge"/>
          <c:x val="8.6487331106957929E-2"/>
          <c:y val="0.18521768949735554"/>
          <c:w val="0.86941409561158944"/>
          <c:h val="0.72274970653793902"/>
        </c:manualLayout>
      </c:layout>
      <c:lineChart>
        <c:grouping val="standard"/>
        <c:varyColors val="0"/>
        <c:ser>
          <c:idx val="1"/>
          <c:order val="0"/>
          <c:spPr>
            <a:ln>
              <a:solidFill>
                <a:srgbClr val="000082"/>
              </a:solidFill>
            </a:ln>
          </c:spPr>
          <c:marker>
            <c:symbol val="none"/>
          </c:marker>
          <c:cat>
            <c:numRef>
              <c:f>CrudeProduction!$A$640:$A$1182</c:f>
              <c:numCache>
                <c:formatCode>mmm\-yyyy</c:formatCode>
                <c:ptCount val="543"/>
                <c:pt idx="0">
                  <c:v>26679</c:v>
                </c:pt>
                <c:pt idx="1">
                  <c:v>26710</c:v>
                </c:pt>
                <c:pt idx="2">
                  <c:v>26738</c:v>
                </c:pt>
                <c:pt idx="3">
                  <c:v>26769</c:v>
                </c:pt>
                <c:pt idx="4">
                  <c:v>26799</c:v>
                </c:pt>
                <c:pt idx="5">
                  <c:v>26830</c:v>
                </c:pt>
                <c:pt idx="6">
                  <c:v>26860</c:v>
                </c:pt>
                <c:pt idx="7">
                  <c:v>26891</c:v>
                </c:pt>
                <c:pt idx="8">
                  <c:v>26922</c:v>
                </c:pt>
                <c:pt idx="9">
                  <c:v>26952</c:v>
                </c:pt>
                <c:pt idx="10">
                  <c:v>26983</c:v>
                </c:pt>
                <c:pt idx="11">
                  <c:v>27013</c:v>
                </c:pt>
                <c:pt idx="12">
                  <c:v>27044</c:v>
                </c:pt>
                <c:pt idx="13">
                  <c:v>27075</c:v>
                </c:pt>
                <c:pt idx="14">
                  <c:v>27103</c:v>
                </c:pt>
                <c:pt idx="15">
                  <c:v>27134</c:v>
                </c:pt>
                <c:pt idx="16">
                  <c:v>27164</c:v>
                </c:pt>
                <c:pt idx="17">
                  <c:v>27195</c:v>
                </c:pt>
                <c:pt idx="18">
                  <c:v>27225</c:v>
                </c:pt>
                <c:pt idx="19">
                  <c:v>27256</c:v>
                </c:pt>
                <c:pt idx="20">
                  <c:v>27287</c:v>
                </c:pt>
                <c:pt idx="21">
                  <c:v>27317</c:v>
                </c:pt>
                <c:pt idx="22">
                  <c:v>27348</c:v>
                </c:pt>
                <c:pt idx="23">
                  <c:v>27378</c:v>
                </c:pt>
                <c:pt idx="24">
                  <c:v>27409</c:v>
                </c:pt>
                <c:pt idx="25">
                  <c:v>27440</c:v>
                </c:pt>
                <c:pt idx="26">
                  <c:v>27468</c:v>
                </c:pt>
                <c:pt idx="27">
                  <c:v>27499</c:v>
                </c:pt>
                <c:pt idx="28">
                  <c:v>27529</c:v>
                </c:pt>
                <c:pt idx="29">
                  <c:v>27560</c:v>
                </c:pt>
                <c:pt idx="30">
                  <c:v>27590</c:v>
                </c:pt>
                <c:pt idx="31">
                  <c:v>27621</c:v>
                </c:pt>
                <c:pt idx="32">
                  <c:v>27652</c:v>
                </c:pt>
                <c:pt idx="33">
                  <c:v>27682</c:v>
                </c:pt>
                <c:pt idx="34">
                  <c:v>27713</c:v>
                </c:pt>
                <c:pt idx="35">
                  <c:v>27743</c:v>
                </c:pt>
                <c:pt idx="36">
                  <c:v>27774</c:v>
                </c:pt>
                <c:pt idx="37">
                  <c:v>27805</c:v>
                </c:pt>
                <c:pt idx="38">
                  <c:v>27834</c:v>
                </c:pt>
                <c:pt idx="39">
                  <c:v>27865</c:v>
                </c:pt>
                <c:pt idx="40">
                  <c:v>27895</c:v>
                </c:pt>
                <c:pt idx="41">
                  <c:v>27926</c:v>
                </c:pt>
                <c:pt idx="42">
                  <c:v>27956</c:v>
                </c:pt>
                <c:pt idx="43">
                  <c:v>27987</c:v>
                </c:pt>
                <c:pt idx="44">
                  <c:v>28018</c:v>
                </c:pt>
                <c:pt idx="45">
                  <c:v>28048</c:v>
                </c:pt>
                <c:pt idx="46">
                  <c:v>28079</c:v>
                </c:pt>
                <c:pt idx="47">
                  <c:v>28109</c:v>
                </c:pt>
                <c:pt idx="48">
                  <c:v>28140</c:v>
                </c:pt>
                <c:pt idx="49">
                  <c:v>28171</c:v>
                </c:pt>
                <c:pt idx="50">
                  <c:v>28199</c:v>
                </c:pt>
                <c:pt idx="51">
                  <c:v>28230</c:v>
                </c:pt>
                <c:pt idx="52">
                  <c:v>28260</c:v>
                </c:pt>
                <c:pt idx="53">
                  <c:v>28291</c:v>
                </c:pt>
                <c:pt idx="54">
                  <c:v>28321</c:v>
                </c:pt>
                <c:pt idx="55">
                  <c:v>28352</c:v>
                </c:pt>
                <c:pt idx="56">
                  <c:v>28383</c:v>
                </c:pt>
                <c:pt idx="57">
                  <c:v>28413</c:v>
                </c:pt>
                <c:pt idx="58">
                  <c:v>28444</c:v>
                </c:pt>
                <c:pt idx="59">
                  <c:v>28474</c:v>
                </c:pt>
                <c:pt idx="60">
                  <c:v>28505</c:v>
                </c:pt>
                <c:pt idx="61">
                  <c:v>28536</c:v>
                </c:pt>
                <c:pt idx="62">
                  <c:v>28564</c:v>
                </c:pt>
                <c:pt idx="63">
                  <c:v>28595</c:v>
                </c:pt>
                <c:pt idx="64">
                  <c:v>28625</c:v>
                </c:pt>
                <c:pt idx="65">
                  <c:v>28656</c:v>
                </c:pt>
                <c:pt idx="66">
                  <c:v>28686</c:v>
                </c:pt>
                <c:pt idx="67">
                  <c:v>28717</c:v>
                </c:pt>
                <c:pt idx="68">
                  <c:v>28748</c:v>
                </c:pt>
                <c:pt idx="69">
                  <c:v>28778</c:v>
                </c:pt>
                <c:pt idx="70">
                  <c:v>28809</c:v>
                </c:pt>
                <c:pt idx="71">
                  <c:v>28839</c:v>
                </c:pt>
                <c:pt idx="72">
                  <c:v>28870</c:v>
                </c:pt>
                <c:pt idx="73">
                  <c:v>28901</c:v>
                </c:pt>
                <c:pt idx="74">
                  <c:v>28929</c:v>
                </c:pt>
                <c:pt idx="75">
                  <c:v>28960</c:v>
                </c:pt>
                <c:pt idx="76">
                  <c:v>28990</c:v>
                </c:pt>
                <c:pt idx="77">
                  <c:v>29021</c:v>
                </c:pt>
                <c:pt idx="78">
                  <c:v>29051</c:v>
                </c:pt>
                <c:pt idx="79">
                  <c:v>29082</c:v>
                </c:pt>
                <c:pt idx="80">
                  <c:v>29113</c:v>
                </c:pt>
                <c:pt idx="81">
                  <c:v>29143</c:v>
                </c:pt>
                <c:pt idx="82">
                  <c:v>29174</c:v>
                </c:pt>
                <c:pt idx="83">
                  <c:v>29204</c:v>
                </c:pt>
                <c:pt idx="84">
                  <c:v>29235</c:v>
                </c:pt>
                <c:pt idx="85">
                  <c:v>29266</c:v>
                </c:pt>
                <c:pt idx="86">
                  <c:v>29295</c:v>
                </c:pt>
                <c:pt idx="87">
                  <c:v>29326</c:v>
                </c:pt>
                <c:pt idx="88">
                  <c:v>29356</c:v>
                </c:pt>
                <c:pt idx="89">
                  <c:v>29387</c:v>
                </c:pt>
                <c:pt idx="90">
                  <c:v>29417</c:v>
                </c:pt>
                <c:pt idx="91">
                  <c:v>29448</c:v>
                </c:pt>
                <c:pt idx="92">
                  <c:v>29479</c:v>
                </c:pt>
                <c:pt idx="93">
                  <c:v>29509</c:v>
                </c:pt>
                <c:pt idx="94">
                  <c:v>29540</c:v>
                </c:pt>
                <c:pt idx="95">
                  <c:v>29570</c:v>
                </c:pt>
                <c:pt idx="96">
                  <c:v>29601</c:v>
                </c:pt>
                <c:pt idx="97">
                  <c:v>29632</c:v>
                </c:pt>
                <c:pt idx="98">
                  <c:v>29660</c:v>
                </c:pt>
                <c:pt idx="99">
                  <c:v>29691</c:v>
                </c:pt>
                <c:pt idx="100">
                  <c:v>29721</c:v>
                </c:pt>
                <c:pt idx="101">
                  <c:v>29752</c:v>
                </c:pt>
                <c:pt idx="102">
                  <c:v>29782</c:v>
                </c:pt>
                <c:pt idx="103">
                  <c:v>29813</c:v>
                </c:pt>
                <c:pt idx="104">
                  <c:v>29844</c:v>
                </c:pt>
                <c:pt idx="105">
                  <c:v>29874</c:v>
                </c:pt>
                <c:pt idx="106">
                  <c:v>29905</c:v>
                </c:pt>
                <c:pt idx="107">
                  <c:v>29935</c:v>
                </c:pt>
                <c:pt idx="108">
                  <c:v>29966</c:v>
                </c:pt>
                <c:pt idx="109">
                  <c:v>29997</c:v>
                </c:pt>
                <c:pt idx="110">
                  <c:v>30025</c:v>
                </c:pt>
                <c:pt idx="111">
                  <c:v>30056</c:v>
                </c:pt>
                <c:pt idx="112">
                  <c:v>30086</c:v>
                </c:pt>
                <c:pt idx="113">
                  <c:v>30117</c:v>
                </c:pt>
                <c:pt idx="114">
                  <c:v>30147</c:v>
                </c:pt>
                <c:pt idx="115">
                  <c:v>30178</c:v>
                </c:pt>
                <c:pt idx="116">
                  <c:v>30209</c:v>
                </c:pt>
                <c:pt idx="117">
                  <c:v>30239</c:v>
                </c:pt>
                <c:pt idx="118">
                  <c:v>30270</c:v>
                </c:pt>
                <c:pt idx="119">
                  <c:v>30300</c:v>
                </c:pt>
                <c:pt idx="120">
                  <c:v>30331</c:v>
                </c:pt>
                <c:pt idx="121">
                  <c:v>30362</c:v>
                </c:pt>
                <c:pt idx="122">
                  <c:v>30390</c:v>
                </c:pt>
                <c:pt idx="123">
                  <c:v>30421</c:v>
                </c:pt>
                <c:pt idx="124">
                  <c:v>30451</c:v>
                </c:pt>
                <c:pt idx="125">
                  <c:v>30482</c:v>
                </c:pt>
                <c:pt idx="126">
                  <c:v>30512</c:v>
                </c:pt>
                <c:pt idx="127">
                  <c:v>30543</c:v>
                </c:pt>
                <c:pt idx="128">
                  <c:v>30574</c:v>
                </c:pt>
                <c:pt idx="129">
                  <c:v>30604</c:v>
                </c:pt>
                <c:pt idx="130">
                  <c:v>30635</c:v>
                </c:pt>
                <c:pt idx="131">
                  <c:v>30665</c:v>
                </c:pt>
                <c:pt idx="132">
                  <c:v>30696</c:v>
                </c:pt>
                <c:pt idx="133">
                  <c:v>30727</c:v>
                </c:pt>
                <c:pt idx="134">
                  <c:v>30756</c:v>
                </c:pt>
                <c:pt idx="135">
                  <c:v>30787</c:v>
                </c:pt>
                <c:pt idx="136">
                  <c:v>30817</c:v>
                </c:pt>
                <c:pt idx="137">
                  <c:v>30848</c:v>
                </c:pt>
                <c:pt idx="138">
                  <c:v>30878</c:v>
                </c:pt>
                <c:pt idx="139">
                  <c:v>30909</c:v>
                </c:pt>
                <c:pt idx="140">
                  <c:v>30940</c:v>
                </c:pt>
                <c:pt idx="141">
                  <c:v>30970</c:v>
                </c:pt>
                <c:pt idx="142">
                  <c:v>31001</c:v>
                </c:pt>
                <c:pt idx="143">
                  <c:v>31031</c:v>
                </c:pt>
                <c:pt idx="144">
                  <c:v>31062</c:v>
                </c:pt>
                <c:pt idx="145">
                  <c:v>31093</c:v>
                </c:pt>
                <c:pt idx="146">
                  <c:v>31121</c:v>
                </c:pt>
                <c:pt idx="147">
                  <c:v>31152</c:v>
                </c:pt>
                <c:pt idx="148">
                  <c:v>31182</c:v>
                </c:pt>
                <c:pt idx="149">
                  <c:v>31213</c:v>
                </c:pt>
                <c:pt idx="150">
                  <c:v>31243</c:v>
                </c:pt>
                <c:pt idx="151">
                  <c:v>31274</c:v>
                </c:pt>
                <c:pt idx="152">
                  <c:v>31305</c:v>
                </c:pt>
                <c:pt idx="153">
                  <c:v>31335</c:v>
                </c:pt>
                <c:pt idx="154">
                  <c:v>31366</c:v>
                </c:pt>
                <c:pt idx="155">
                  <c:v>31396</c:v>
                </c:pt>
                <c:pt idx="156">
                  <c:v>31427</c:v>
                </c:pt>
                <c:pt idx="157">
                  <c:v>31458</c:v>
                </c:pt>
                <c:pt idx="158">
                  <c:v>31486</c:v>
                </c:pt>
                <c:pt idx="159">
                  <c:v>31517</c:v>
                </c:pt>
                <c:pt idx="160">
                  <c:v>31547</c:v>
                </c:pt>
                <c:pt idx="161">
                  <c:v>31578</c:v>
                </c:pt>
                <c:pt idx="162">
                  <c:v>31608</c:v>
                </c:pt>
                <c:pt idx="163">
                  <c:v>31639</c:v>
                </c:pt>
                <c:pt idx="164">
                  <c:v>31670</c:v>
                </c:pt>
                <c:pt idx="165">
                  <c:v>31700</c:v>
                </c:pt>
                <c:pt idx="166">
                  <c:v>31731</c:v>
                </c:pt>
                <c:pt idx="167">
                  <c:v>31761</c:v>
                </c:pt>
                <c:pt idx="168">
                  <c:v>31792</c:v>
                </c:pt>
                <c:pt idx="169">
                  <c:v>31823</c:v>
                </c:pt>
                <c:pt idx="170">
                  <c:v>31851</c:v>
                </c:pt>
                <c:pt idx="171">
                  <c:v>31882</c:v>
                </c:pt>
                <c:pt idx="172">
                  <c:v>31912</c:v>
                </c:pt>
                <c:pt idx="173">
                  <c:v>31943</c:v>
                </c:pt>
                <c:pt idx="174">
                  <c:v>31973</c:v>
                </c:pt>
                <c:pt idx="175">
                  <c:v>32004</c:v>
                </c:pt>
                <c:pt idx="176">
                  <c:v>32035</c:v>
                </c:pt>
                <c:pt idx="177">
                  <c:v>32065</c:v>
                </c:pt>
                <c:pt idx="178">
                  <c:v>32096</c:v>
                </c:pt>
                <c:pt idx="179">
                  <c:v>32126</c:v>
                </c:pt>
                <c:pt idx="180">
                  <c:v>32157</c:v>
                </c:pt>
                <c:pt idx="181">
                  <c:v>32188</c:v>
                </c:pt>
                <c:pt idx="182">
                  <c:v>32217</c:v>
                </c:pt>
                <c:pt idx="183">
                  <c:v>32248</c:v>
                </c:pt>
                <c:pt idx="184">
                  <c:v>32278</c:v>
                </c:pt>
                <c:pt idx="185">
                  <c:v>32309</c:v>
                </c:pt>
                <c:pt idx="186">
                  <c:v>32339</c:v>
                </c:pt>
                <c:pt idx="187">
                  <c:v>32370</c:v>
                </c:pt>
                <c:pt idx="188">
                  <c:v>32401</c:v>
                </c:pt>
                <c:pt idx="189">
                  <c:v>32431</c:v>
                </c:pt>
                <c:pt idx="190">
                  <c:v>32462</c:v>
                </c:pt>
                <c:pt idx="191">
                  <c:v>32492</c:v>
                </c:pt>
                <c:pt idx="192">
                  <c:v>32523</c:v>
                </c:pt>
                <c:pt idx="193">
                  <c:v>32554</c:v>
                </c:pt>
                <c:pt idx="194">
                  <c:v>32582</c:v>
                </c:pt>
                <c:pt idx="195">
                  <c:v>32613</c:v>
                </c:pt>
                <c:pt idx="196">
                  <c:v>32643</c:v>
                </c:pt>
                <c:pt idx="197">
                  <c:v>32674</c:v>
                </c:pt>
                <c:pt idx="198">
                  <c:v>32704</c:v>
                </c:pt>
                <c:pt idx="199">
                  <c:v>32735</c:v>
                </c:pt>
                <c:pt idx="200">
                  <c:v>32766</c:v>
                </c:pt>
                <c:pt idx="201">
                  <c:v>32796</c:v>
                </c:pt>
                <c:pt idx="202">
                  <c:v>32827</c:v>
                </c:pt>
                <c:pt idx="203">
                  <c:v>32857</c:v>
                </c:pt>
                <c:pt idx="204">
                  <c:v>32888</c:v>
                </c:pt>
                <c:pt idx="205">
                  <c:v>32919</c:v>
                </c:pt>
                <c:pt idx="206">
                  <c:v>32947</c:v>
                </c:pt>
                <c:pt idx="207">
                  <c:v>32978</c:v>
                </c:pt>
                <c:pt idx="208">
                  <c:v>33008</c:v>
                </c:pt>
                <c:pt idx="209">
                  <c:v>33039</c:v>
                </c:pt>
                <c:pt idx="210">
                  <c:v>33069</c:v>
                </c:pt>
                <c:pt idx="211">
                  <c:v>33100</c:v>
                </c:pt>
                <c:pt idx="212">
                  <c:v>33131</c:v>
                </c:pt>
                <c:pt idx="213">
                  <c:v>33161</c:v>
                </c:pt>
                <c:pt idx="214">
                  <c:v>33192</c:v>
                </c:pt>
                <c:pt idx="215">
                  <c:v>33222</c:v>
                </c:pt>
                <c:pt idx="216">
                  <c:v>33253</c:v>
                </c:pt>
                <c:pt idx="217">
                  <c:v>33284</c:v>
                </c:pt>
                <c:pt idx="218">
                  <c:v>33312</c:v>
                </c:pt>
                <c:pt idx="219">
                  <c:v>33343</c:v>
                </c:pt>
                <c:pt idx="220">
                  <c:v>33373</c:v>
                </c:pt>
                <c:pt idx="221">
                  <c:v>33404</c:v>
                </c:pt>
                <c:pt idx="222">
                  <c:v>33434</c:v>
                </c:pt>
                <c:pt idx="223">
                  <c:v>33465</c:v>
                </c:pt>
                <c:pt idx="224">
                  <c:v>33496</c:v>
                </c:pt>
                <c:pt idx="225">
                  <c:v>33526</c:v>
                </c:pt>
                <c:pt idx="226">
                  <c:v>33557</c:v>
                </c:pt>
                <c:pt idx="227">
                  <c:v>33587</c:v>
                </c:pt>
                <c:pt idx="228">
                  <c:v>33618</c:v>
                </c:pt>
                <c:pt idx="229">
                  <c:v>33649</c:v>
                </c:pt>
                <c:pt idx="230">
                  <c:v>33678</c:v>
                </c:pt>
                <c:pt idx="231">
                  <c:v>33709</c:v>
                </c:pt>
                <c:pt idx="232">
                  <c:v>33739</c:v>
                </c:pt>
                <c:pt idx="233">
                  <c:v>33770</c:v>
                </c:pt>
                <c:pt idx="234">
                  <c:v>33800</c:v>
                </c:pt>
                <c:pt idx="235">
                  <c:v>33831</c:v>
                </c:pt>
                <c:pt idx="236">
                  <c:v>33862</c:v>
                </c:pt>
                <c:pt idx="237">
                  <c:v>33892</c:v>
                </c:pt>
                <c:pt idx="238">
                  <c:v>33923</c:v>
                </c:pt>
                <c:pt idx="239">
                  <c:v>33953</c:v>
                </c:pt>
                <c:pt idx="240">
                  <c:v>33984</c:v>
                </c:pt>
                <c:pt idx="241">
                  <c:v>34015</c:v>
                </c:pt>
                <c:pt idx="242">
                  <c:v>34043</c:v>
                </c:pt>
                <c:pt idx="243">
                  <c:v>34074</c:v>
                </c:pt>
                <c:pt idx="244">
                  <c:v>34104</c:v>
                </c:pt>
                <c:pt idx="245">
                  <c:v>34135</c:v>
                </c:pt>
                <c:pt idx="246">
                  <c:v>34165</c:v>
                </c:pt>
                <c:pt idx="247">
                  <c:v>34196</c:v>
                </c:pt>
                <c:pt idx="248">
                  <c:v>34227</c:v>
                </c:pt>
                <c:pt idx="249">
                  <c:v>34257</c:v>
                </c:pt>
                <c:pt idx="250">
                  <c:v>34288</c:v>
                </c:pt>
                <c:pt idx="251">
                  <c:v>34318</c:v>
                </c:pt>
                <c:pt idx="252">
                  <c:v>34349</c:v>
                </c:pt>
                <c:pt idx="253">
                  <c:v>34380</c:v>
                </c:pt>
                <c:pt idx="254">
                  <c:v>34408</c:v>
                </c:pt>
                <c:pt idx="255">
                  <c:v>34439</c:v>
                </c:pt>
                <c:pt idx="256">
                  <c:v>34469</c:v>
                </c:pt>
                <c:pt idx="257">
                  <c:v>34500</c:v>
                </c:pt>
                <c:pt idx="258">
                  <c:v>34530</c:v>
                </c:pt>
                <c:pt idx="259">
                  <c:v>34561</c:v>
                </c:pt>
                <c:pt idx="260">
                  <c:v>34592</c:v>
                </c:pt>
                <c:pt idx="261">
                  <c:v>34622</c:v>
                </c:pt>
                <c:pt idx="262">
                  <c:v>34653</c:v>
                </c:pt>
                <c:pt idx="263">
                  <c:v>34683</c:v>
                </c:pt>
                <c:pt idx="264">
                  <c:v>34714</c:v>
                </c:pt>
                <c:pt idx="265">
                  <c:v>34745</c:v>
                </c:pt>
                <c:pt idx="266">
                  <c:v>34773</c:v>
                </c:pt>
                <c:pt idx="267">
                  <c:v>34804</c:v>
                </c:pt>
                <c:pt idx="268">
                  <c:v>34834</c:v>
                </c:pt>
                <c:pt idx="269">
                  <c:v>34865</c:v>
                </c:pt>
                <c:pt idx="270">
                  <c:v>34895</c:v>
                </c:pt>
                <c:pt idx="271">
                  <c:v>34926</c:v>
                </c:pt>
                <c:pt idx="272">
                  <c:v>34957</c:v>
                </c:pt>
                <c:pt idx="273">
                  <c:v>34987</c:v>
                </c:pt>
                <c:pt idx="274">
                  <c:v>35018</c:v>
                </c:pt>
                <c:pt idx="275">
                  <c:v>35048</c:v>
                </c:pt>
                <c:pt idx="276">
                  <c:v>35079</c:v>
                </c:pt>
                <c:pt idx="277">
                  <c:v>35110</c:v>
                </c:pt>
                <c:pt idx="278">
                  <c:v>35139</c:v>
                </c:pt>
                <c:pt idx="279">
                  <c:v>35170</c:v>
                </c:pt>
                <c:pt idx="280">
                  <c:v>35200</c:v>
                </c:pt>
                <c:pt idx="281">
                  <c:v>35231</c:v>
                </c:pt>
                <c:pt idx="282">
                  <c:v>35261</c:v>
                </c:pt>
                <c:pt idx="283">
                  <c:v>35292</c:v>
                </c:pt>
                <c:pt idx="284">
                  <c:v>35323</c:v>
                </c:pt>
                <c:pt idx="285">
                  <c:v>35353</c:v>
                </c:pt>
                <c:pt idx="286">
                  <c:v>35384</c:v>
                </c:pt>
                <c:pt idx="287">
                  <c:v>35414</c:v>
                </c:pt>
                <c:pt idx="288">
                  <c:v>35445</c:v>
                </c:pt>
                <c:pt idx="289">
                  <c:v>35476</c:v>
                </c:pt>
                <c:pt idx="290">
                  <c:v>35504</c:v>
                </c:pt>
                <c:pt idx="291">
                  <c:v>35535</c:v>
                </c:pt>
                <c:pt idx="292">
                  <c:v>35565</c:v>
                </c:pt>
                <c:pt idx="293">
                  <c:v>35596</c:v>
                </c:pt>
                <c:pt idx="294">
                  <c:v>35626</c:v>
                </c:pt>
                <c:pt idx="295">
                  <c:v>35657</c:v>
                </c:pt>
                <c:pt idx="296">
                  <c:v>35688</c:v>
                </c:pt>
                <c:pt idx="297">
                  <c:v>35718</c:v>
                </c:pt>
                <c:pt idx="298">
                  <c:v>35749</c:v>
                </c:pt>
                <c:pt idx="299">
                  <c:v>35779</c:v>
                </c:pt>
                <c:pt idx="300">
                  <c:v>35810</c:v>
                </c:pt>
                <c:pt idx="301">
                  <c:v>35841</c:v>
                </c:pt>
                <c:pt idx="302">
                  <c:v>35869</c:v>
                </c:pt>
                <c:pt idx="303">
                  <c:v>35900</c:v>
                </c:pt>
                <c:pt idx="304">
                  <c:v>35930</c:v>
                </c:pt>
                <c:pt idx="305">
                  <c:v>35961</c:v>
                </c:pt>
                <c:pt idx="306">
                  <c:v>35991</c:v>
                </c:pt>
                <c:pt idx="307">
                  <c:v>36022</c:v>
                </c:pt>
                <c:pt idx="308">
                  <c:v>36053</c:v>
                </c:pt>
                <c:pt idx="309">
                  <c:v>36083</c:v>
                </c:pt>
                <c:pt idx="310">
                  <c:v>36114</c:v>
                </c:pt>
                <c:pt idx="311">
                  <c:v>36144</c:v>
                </c:pt>
                <c:pt idx="312">
                  <c:v>36175</c:v>
                </c:pt>
                <c:pt idx="313">
                  <c:v>36206</c:v>
                </c:pt>
                <c:pt idx="314">
                  <c:v>36234</c:v>
                </c:pt>
                <c:pt idx="315">
                  <c:v>36265</c:v>
                </c:pt>
                <c:pt idx="316">
                  <c:v>36295</c:v>
                </c:pt>
                <c:pt idx="317">
                  <c:v>36326</c:v>
                </c:pt>
                <c:pt idx="318">
                  <c:v>36356</c:v>
                </c:pt>
                <c:pt idx="319">
                  <c:v>36387</c:v>
                </c:pt>
                <c:pt idx="320">
                  <c:v>36418</c:v>
                </c:pt>
                <c:pt idx="321">
                  <c:v>36448</c:v>
                </c:pt>
                <c:pt idx="322">
                  <c:v>36479</c:v>
                </c:pt>
                <c:pt idx="323">
                  <c:v>36509</c:v>
                </c:pt>
                <c:pt idx="324">
                  <c:v>36540</c:v>
                </c:pt>
                <c:pt idx="325">
                  <c:v>36571</c:v>
                </c:pt>
                <c:pt idx="326">
                  <c:v>36600</c:v>
                </c:pt>
                <c:pt idx="327">
                  <c:v>36631</c:v>
                </c:pt>
                <c:pt idx="328">
                  <c:v>36661</c:v>
                </c:pt>
                <c:pt idx="329">
                  <c:v>36692</c:v>
                </c:pt>
                <c:pt idx="330">
                  <c:v>36722</c:v>
                </c:pt>
                <c:pt idx="331">
                  <c:v>36753</c:v>
                </c:pt>
                <c:pt idx="332">
                  <c:v>36784</c:v>
                </c:pt>
                <c:pt idx="333">
                  <c:v>36814</c:v>
                </c:pt>
                <c:pt idx="334">
                  <c:v>36845</c:v>
                </c:pt>
                <c:pt idx="335">
                  <c:v>36875</c:v>
                </c:pt>
                <c:pt idx="336">
                  <c:v>36906</c:v>
                </c:pt>
                <c:pt idx="337">
                  <c:v>36937</c:v>
                </c:pt>
                <c:pt idx="338">
                  <c:v>36965</c:v>
                </c:pt>
                <c:pt idx="339">
                  <c:v>36996</c:v>
                </c:pt>
                <c:pt idx="340">
                  <c:v>37026</c:v>
                </c:pt>
                <c:pt idx="341">
                  <c:v>37057</c:v>
                </c:pt>
                <c:pt idx="342">
                  <c:v>37087</c:v>
                </c:pt>
                <c:pt idx="343">
                  <c:v>37118</c:v>
                </c:pt>
                <c:pt idx="344">
                  <c:v>37149</c:v>
                </c:pt>
                <c:pt idx="345">
                  <c:v>37179</c:v>
                </c:pt>
                <c:pt idx="346">
                  <c:v>37210</c:v>
                </c:pt>
                <c:pt idx="347">
                  <c:v>37240</c:v>
                </c:pt>
                <c:pt idx="348">
                  <c:v>37271</c:v>
                </c:pt>
                <c:pt idx="349">
                  <c:v>37302</c:v>
                </c:pt>
                <c:pt idx="350">
                  <c:v>37330</c:v>
                </c:pt>
                <c:pt idx="351">
                  <c:v>37361</c:v>
                </c:pt>
                <c:pt idx="352">
                  <c:v>37391</c:v>
                </c:pt>
                <c:pt idx="353">
                  <c:v>37422</c:v>
                </c:pt>
                <c:pt idx="354">
                  <c:v>37452</c:v>
                </c:pt>
                <c:pt idx="355">
                  <c:v>37483</c:v>
                </c:pt>
                <c:pt idx="356">
                  <c:v>37514</c:v>
                </c:pt>
                <c:pt idx="357">
                  <c:v>37544</c:v>
                </c:pt>
                <c:pt idx="358">
                  <c:v>37575</c:v>
                </c:pt>
                <c:pt idx="359">
                  <c:v>37605</c:v>
                </c:pt>
                <c:pt idx="360">
                  <c:v>37636</c:v>
                </c:pt>
                <c:pt idx="361">
                  <c:v>37667</c:v>
                </c:pt>
                <c:pt idx="362">
                  <c:v>37695</c:v>
                </c:pt>
                <c:pt idx="363">
                  <c:v>37726</c:v>
                </c:pt>
                <c:pt idx="364">
                  <c:v>37756</c:v>
                </c:pt>
                <c:pt idx="365">
                  <c:v>37787</c:v>
                </c:pt>
                <c:pt idx="366">
                  <c:v>37817</c:v>
                </c:pt>
                <c:pt idx="367">
                  <c:v>37848</c:v>
                </c:pt>
                <c:pt idx="368">
                  <c:v>37879</c:v>
                </c:pt>
                <c:pt idx="369">
                  <c:v>37909</c:v>
                </c:pt>
                <c:pt idx="370">
                  <c:v>37940</c:v>
                </c:pt>
                <c:pt idx="371">
                  <c:v>37970</c:v>
                </c:pt>
                <c:pt idx="372">
                  <c:v>38001</c:v>
                </c:pt>
                <c:pt idx="373">
                  <c:v>38032</c:v>
                </c:pt>
                <c:pt idx="374">
                  <c:v>38061</c:v>
                </c:pt>
                <c:pt idx="375">
                  <c:v>38092</c:v>
                </c:pt>
                <c:pt idx="376">
                  <c:v>38122</c:v>
                </c:pt>
                <c:pt idx="377">
                  <c:v>38153</c:v>
                </c:pt>
                <c:pt idx="378">
                  <c:v>38183</c:v>
                </c:pt>
                <c:pt idx="379">
                  <c:v>38214</c:v>
                </c:pt>
                <c:pt idx="380">
                  <c:v>38245</c:v>
                </c:pt>
                <c:pt idx="381">
                  <c:v>38275</c:v>
                </c:pt>
                <c:pt idx="382">
                  <c:v>38306</c:v>
                </c:pt>
                <c:pt idx="383">
                  <c:v>38336</c:v>
                </c:pt>
                <c:pt idx="384">
                  <c:v>38367</c:v>
                </c:pt>
                <c:pt idx="385">
                  <c:v>38398</c:v>
                </c:pt>
                <c:pt idx="386">
                  <c:v>38426</c:v>
                </c:pt>
                <c:pt idx="387">
                  <c:v>38457</c:v>
                </c:pt>
                <c:pt idx="388">
                  <c:v>38487</c:v>
                </c:pt>
                <c:pt idx="389">
                  <c:v>38518</c:v>
                </c:pt>
                <c:pt idx="390">
                  <c:v>38548</c:v>
                </c:pt>
                <c:pt idx="391">
                  <c:v>38579</c:v>
                </c:pt>
                <c:pt idx="392">
                  <c:v>38610</c:v>
                </c:pt>
                <c:pt idx="393">
                  <c:v>38640</c:v>
                </c:pt>
                <c:pt idx="394">
                  <c:v>38671</c:v>
                </c:pt>
                <c:pt idx="395">
                  <c:v>38701</c:v>
                </c:pt>
                <c:pt idx="396">
                  <c:v>38732</c:v>
                </c:pt>
                <c:pt idx="397">
                  <c:v>38763</c:v>
                </c:pt>
                <c:pt idx="398">
                  <c:v>38791</c:v>
                </c:pt>
                <c:pt idx="399">
                  <c:v>38822</c:v>
                </c:pt>
                <c:pt idx="400">
                  <c:v>38852</c:v>
                </c:pt>
                <c:pt idx="401">
                  <c:v>38883</c:v>
                </c:pt>
                <c:pt idx="402">
                  <c:v>38913</c:v>
                </c:pt>
                <c:pt idx="403">
                  <c:v>38944</c:v>
                </c:pt>
                <c:pt idx="404">
                  <c:v>38975</c:v>
                </c:pt>
                <c:pt idx="405">
                  <c:v>39005</c:v>
                </c:pt>
                <c:pt idx="406">
                  <c:v>39036</c:v>
                </c:pt>
                <c:pt idx="407">
                  <c:v>39066</c:v>
                </c:pt>
                <c:pt idx="408">
                  <c:v>39097</c:v>
                </c:pt>
                <c:pt idx="409">
                  <c:v>39128</c:v>
                </c:pt>
                <c:pt idx="410">
                  <c:v>39156</c:v>
                </c:pt>
                <c:pt idx="411">
                  <c:v>39187</c:v>
                </c:pt>
                <c:pt idx="412">
                  <c:v>39217</c:v>
                </c:pt>
                <c:pt idx="413">
                  <c:v>39248</c:v>
                </c:pt>
                <c:pt idx="414">
                  <c:v>39278</c:v>
                </c:pt>
                <c:pt idx="415">
                  <c:v>39309</c:v>
                </c:pt>
                <c:pt idx="416">
                  <c:v>39340</c:v>
                </c:pt>
                <c:pt idx="417">
                  <c:v>39370</c:v>
                </c:pt>
                <c:pt idx="418">
                  <c:v>39401</c:v>
                </c:pt>
                <c:pt idx="419">
                  <c:v>39431</c:v>
                </c:pt>
                <c:pt idx="420">
                  <c:v>39462</c:v>
                </c:pt>
                <c:pt idx="421">
                  <c:v>39493</c:v>
                </c:pt>
                <c:pt idx="422">
                  <c:v>39522</c:v>
                </c:pt>
                <c:pt idx="423">
                  <c:v>39553</c:v>
                </c:pt>
                <c:pt idx="424">
                  <c:v>39583</c:v>
                </c:pt>
                <c:pt idx="425">
                  <c:v>39614</c:v>
                </c:pt>
                <c:pt idx="426">
                  <c:v>39644</c:v>
                </c:pt>
                <c:pt idx="427">
                  <c:v>39675</c:v>
                </c:pt>
                <c:pt idx="428">
                  <c:v>39706</c:v>
                </c:pt>
                <c:pt idx="429">
                  <c:v>39736</c:v>
                </c:pt>
                <c:pt idx="430">
                  <c:v>39767</c:v>
                </c:pt>
                <c:pt idx="431">
                  <c:v>39797</c:v>
                </c:pt>
                <c:pt idx="432">
                  <c:v>39828</c:v>
                </c:pt>
                <c:pt idx="433">
                  <c:v>39859</c:v>
                </c:pt>
                <c:pt idx="434">
                  <c:v>39887</c:v>
                </c:pt>
                <c:pt idx="435">
                  <c:v>39918</c:v>
                </c:pt>
                <c:pt idx="436">
                  <c:v>39948</c:v>
                </c:pt>
                <c:pt idx="437">
                  <c:v>39979</c:v>
                </c:pt>
                <c:pt idx="438">
                  <c:v>40009</c:v>
                </c:pt>
                <c:pt idx="439">
                  <c:v>40040</c:v>
                </c:pt>
                <c:pt idx="440">
                  <c:v>40071</c:v>
                </c:pt>
                <c:pt idx="441">
                  <c:v>40101</c:v>
                </c:pt>
                <c:pt idx="442">
                  <c:v>40132</c:v>
                </c:pt>
                <c:pt idx="443">
                  <c:v>40162</c:v>
                </c:pt>
                <c:pt idx="444">
                  <c:v>40193</c:v>
                </c:pt>
                <c:pt idx="445">
                  <c:v>40224</c:v>
                </c:pt>
                <c:pt idx="446">
                  <c:v>40252</c:v>
                </c:pt>
                <c:pt idx="447">
                  <c:v>40283</c:v>
                </c:pt>
                <c:pt idx="448">
                  <c:v>40313</c:v>
                </c:pt>
                <c:pt idx="449">
                  <c:v>40344</c:v>
                </c:pt>
                <c:pt idx="450">
                  <c:v>40374</c:v>
                </c:pt>
                <c:pt idx="451">
                  <c:v>40405</c:v>
                </c:pt>
                <c:pt idx="452">
                  <c:v>40436</c:v>
                </c:pt>
                <c:pt idx="453">
                  <c:v>40466</c:v>
                </c:pt>
                <c:pt idx="454">
                  <c:v>40497</c:v>
                </c:pt>
                <c:pt idx="455">
                  <c:v>40527</c:v>
                </c:pt>
                <c:pt idx="456">
                  <c:v>40558</c:v>
                </c:pt>
                <c:pt idx="457">
                  <c:v>40589</c:v>
                </c:pt>
                <c:pt idx="458">
                  <c:v>40617</c:v>
                </c:pt>
                <c:pt idx="459">
                  <c:v>40648</c:v>
                </c:pt>
                <c:pt idx="460">
                  <c:v>40678</c:v>
                </c:pt>
                <c:pt idx="461">
                  <c:v>40709</c:v>
                </c:pt>
                <c:pt idx="462">
                  <c:v>40739</c:v>
                </c:pt>
                <c:pt idx="463">
                  <c:v>40770</c:v>
                </c:pt>
                <c:pt idx="464">
                  <c:v>40801</c:v>
                </c:pt>
                <c:pt idx="465">
                  <c:v>40831</c:v>
                </c:pt>
                <c:pt idx="466">
                  <c:v>40862</c:v>
                </c:pt>
                <c:pt idx="467">
                  <c:v>40892</c:v>
                </c:pt>
                <c:pt idx="468">
                  <c:v>40923</c:v>
                </c:pt>
                <c:pt idx="469">
                  <c:v>40954</c:v>
                </c:pt>
                <c:pt idx="470">
                  <c:v>40983</c:v>
                </c:pt>
                <c:pt idx="471">
                  <c:v>41014</c:v>
                </c:pt>
                <c:pt idx="472">
                  <c:v>41044</c:v>
                </c:pt>
                <c:pt idx="473">
                  <c:v>41075</c:v>
                </c:pt>
                <c:pt idx="474">
                  <c:v>41105</c:v>
                </c:pt>
                <c:pt idx="475">
                  <c:v>41136</c:v>
                </c:pt>
                <c:pt idx="476">
                  <c:v>41167</c:v>
                </c:pt>
                <c:pt idx="477">
                  <c:v>41197</c:v>
                </c:pt>
                <c:pt idx="478">
                  <c:v>41228</c:v>
                </c:pt>
                <c:pt idx="479">
                  <c:v>41258</c:v>
                </c:pt>
                <c:pt idx="480">
                  <c:v>41289</c:v>
                </c:pt>
                <c:pt idx="481">
                  <c:v>41320</c:v>
                </c:pt>
                <c:pt idx="482">
                  <c:v>41348</c:v>
                </c:pt>
                <c:pt idx="483">
                  <c:v>41379</c:v>
                </c:pt>
                <c:pt idx="484">
                  <c:v>41409</c:v>
                </c:pt>
                <c:pt idx="485">
                  <c:v>41440</c:v>
                </c:pt>
                <c:pt idx="486">
                  <c:v>41470</c:v>
                </c:pt>
                <c:pt idx="487">
                  <c:v>41501</c:v>
                </c:pt>
                <c:pt idx="488">
                  <c:v>41532</c:v>
                </c:pt>
                <c:pt idx="489">
                  <c:v>41562</c:v>
                </c:pt>
                <c:pt idx="490">
                  <c:v>41593</c:v>
                </c:pt>
                <c:pt idx="491">
                  <c:v>41623</c:v>
                </c:pt>
                <c:pt idx="492">
                  <c:v>41654</c:v>
                </c:pt>
                <c:pt idx="493">
                  <c:v>41685</c:v>
                </c:pt>
                <c:pt idx="494">
                  <c:v>41713</c:v>
                </c:pt>
                <c:pt idx="495">
                  <c:v>41744</c:v>
                </c:pt>
                <c:pt idx="496">
                  <c:v>41774</c:v>
                </c:pt>
                <c:pt idx="497">
                  <c:v>41805</c:v>
                </c:pt>
                <c:pt idx="498">
                  <c:v>41835</c:v>
                </c:pt>
                <c:pt idx="499">
                  <c:v>41866</c:v>
                </c:pt>
                <c:pt idx="500">
                  <c:v>41897</c:v>
                </c:pt>
                <c:pt idx="501">
                  <c:v>41913</c:v>
                </c:pt>
                <c:pt idx="502">
                  <c:v>41944</c:v>
                </c:pt>
                <c:pt idx="503">
                  <c:v>41974</c:v>
                </c:pt>
                <c:pt idx="504">
                  <c:v>42005</c:v>
                </c:pt>
                <c:pt idx="505">
                  <c:v>42036</c:v>
                </c:pt>
                <c:pt idx="506">
                  <c:v>42064</c:v>
                </c:pt>
                <c:pt idx="507">
                  <c:v>42095</c:v>
                </c:pt>
                <c:pt idx="508">
                  <c:v>42125</c:v>
                </c:pt>
                <c:pt idx="509">
                  <c:v>42156</c:v>
                </c:pt>
                <c:pt idx="510">
                  <c:v>42186</c:v>
                </c:pt>
                <c:pt idx="511">
                  <c:v>42217</c:v>
                </c:pt>
                <c:pt idx="512">
                  <c:v>42248</c:v>
                </c:pt>
                <c:pt idx="513">
                  <c:v>42278</c:v>
                </c:pt>
                <c:pt idx="514">
                  <c:v>42309</c:v>
                </c:pt>
                <c:pt idx="515">
                  <c:v>42339</c:v>
                </c:pt>
                <c:pt idx="516">
                  <c:v>42370</c:v>
                </c:pt>
                <c:pt idx="517">
                  <c:v>42401</c:v>
                </c:pt>
                <c:pt idx="518">
                  <c:v>42430</c:v>
                </c:pt>
                <c:pt idx="519">
                  <c:v>42461</c:v>
                </c:pt>
                <c:pt idx="520">
                  <c:v>42491</c:v>
                </c:pt>
                <c:pt idx="521">
                  <c:v>42522</c:v>
                </c:pt>
                <c:pt idx="522">
                  <c:v>42552</c:v>
                </c:pt>
                <c:pt idx="523">
                  <c:v>42583</c:v>
                </c:pt>
                <c:pt idx="524">
                  <c:v>42614</c:v>
                </c:pt>
                <c:pt idx="525">
                  <c:v>42644</c:v>
                </c:pt>
                <c:pt idx="526">
                  <c:v>42675</c:v>
                </c:pt>
                <c:pt idx="527">
                  <c:v>42705</c:v>
                </c:pt>
                <c:pt idx="528">
                  <c:v>42736</c:v>
                </c:pt>
                <c:pt idx="529">
                  <c:v>42767</c:v>
                </c:pt>
                <c:pt idx="530">
                  <c:v>42795</c:v>
                </c:pt>
                <c:pt idx="531">
                  <c:v>42826</c:v>
                </c:pt>
                <c:pt idx="532">
                  <c:v>42856</c:v>
                </c:pt>
                <c:pt idx="533">
                  <c:v>42887</c:v>
                </c:pt>
                <c:pt idx="534">
                  <c:v>42917</c:v>
                </c:pt>
                <c:pt idx="535">
                  <c:v>42948</c:v>
                </c:pt>
                <c:pt idx="536">
                  <c:v>42979</c:v>
                </c:pt>
                <c:pt idx="537">
                  <c:v>43009</c:v>
                </c:pt>
                <c:pt idx="538">
                  <c:v>43040</c:v>
                </c:pt>
                <c:pt idx="539">
                  <c:v>43070</c:v>
                </c:pt>
                <c:pt idx="540">
                  <c:v>43101</c:v>
                </c:pt>
                <c:pt idx="541">
                  <c:v>43132</c:v>
                </c:pt>
                <c:pt idx="542">
                  <c:v>43160</c:v>
                </c:pt>
              </c:numCache>
            </c:numRef>
          </c:cat>
          <c:val>
            <c:numRef>
              <c:f>CrudeProduction!$B$640:$B$1182</c:f>
              <c:numCache>
                <c:formatCode>General</c:formatCode>
                <c:ptCount val="543"/>
                <c:pt idx="0">
                  <c:v>9176</c:v>
                </c:pt>
                <c:pt idx="1">
                  <c:v>9395</c:v>
                </c:pt>
                <c:pt idx="2">
                  <c:v>9272</c:v>
                </c:pt>
                <c:pt idx="3">
                  <c:v>9292</c:v>
                </c:pt>
                <c:pt idx="4">
                  <c:v>9262</c:v>
                </c:pt>
                <c:pt idx="5">
                  <c:v>9214</c:v>
                </c:pt>
                <c:pt idx="6">
                  <c:v>9217</c:v>
                </c:pt>
                <c:pt idx="7">
                  <c:v>9169</c:v>
                </c:pt>
                <c:pt idx="8">
                  <c:v>9065</c:v>
                </c:pt>
                <c:pt idx="9">
                  <c:v>9224</c:v>
                </c:pt>
                <c:pt idx="10">
                  <c:v>9161</c:v>
                </c:pt>
                <c:pt idx="11">
                  <c:v>9063</c:v>
                </c:pt>
                <c:pt idx="12">
                  <c:v>8934</c:v>
                </c:pt>
                <c:pt idx="13">
                  <c:v>9142</c:v>
                </c:pt>
                <c:pt idx="14">
                  <c:v>8965</c:v>
                </c:pt>
                <c:pt idx="15">
                  <c:v>8954</c:v>
                </c:pt>
                <c:pt idx="16">
                  <c:v>8911</c:v>
                </c:pt>
                <c:pt idx="17">
                  <c:v>8780</c:v>
                </c:pt>
                <c:pt idx="18">
                  <c:v>8780</c:v>
                </c:pt>
                <c:pt idx="19">
                  <c:v>8699</c:v>
                </c:pt>
                <c:pt idx="20">
                  <c:v>8443</c:v>
                </c:pt>
                <c:pt idx="21">
                  <c:v>8611</c:v>
                </c:pt>
                <c:pt idx="22">
                  <c:v>8569</c:v>
                </c:pt>
                <c:pt idx="23">
                  <c:v>8527</c:v>
                </c:pt>
                <c:pt idx="24">
                  <c:v>8455</c:v>
                </c:pt>
                <c:pt idx="25">
                  <c:v>8591</c:v>
                </c:pt>
                <c:pt idx="26">
                  <c:v>8493</c:v>
                </c:pt>
                <c:pt idx="27">
                  <c:v>8457</c:v>
                </c:pt>
                <c:pt idx="28">
                  <c:v>8379</c:v>
                </c:pt>
                <c:pt idx="29">
                  <c:v>8421</c:v>
                </c:pt>
                <c:pt idx="30">
                  <c:v>8336</c:v>
                </c:pt>
                <c:pt idx="31">
                  <c:v>8249</c:v>
                </c:pt>
                <c:pt idx="32">
                  <c:v>8280</c:v>
                </c:pt>
                <c:pt idx="33">
                  <c:v>8324</c:v>
                </c:pt>
                <c:pt idx="34">
                  <c:v>8278</c:v>
                </c:pt>
                <c:pt idx="35">
                  <c:v>8254</c:v>
                </c:pt>
                <c:pt idx="36">
                  <c:v>8232</c:v>
                </c:pt>
                <c:pt idx="37">
                  <c:v>8231</c:v>
                </c:pt>
                <c:pt idx="38">
                  <c:v>8232</c:v>
                </c:pt>
                <c:pt idx="39">
                  <c:v>8077</c:v>
                </c:pt>
                <c:pt idx="40">
                  <c:v>8125</c:v>
                </c:pt>
                <c:pt idx="41">
                  <c:v>8094</c:v>
                </c:pt>
                <c:pt idx="42">
                  <c:v>8127</c:v>
                </c:pt>
                <c:pt idx="43">
                  <c:v>8111</c:v>
                </c:pt>
                <c:pt idx="44">
                  <c:v>8150</c:v>
                </c:pt>
                <c:pt idx="45">
                  <c:v>8063</c:v>
                </c:pt>
                <c:pt idx="46">
                  <c:v>8080</c:v>
                </c:pt>
                <c:pt idx="47">
                  <c:v>8061</c:v>
                </c:pt>
                <c:pt idx="48">
                  <c:v>7854</c:v>
                </c:pt>
                <c:pt idx="49">
                  <c:v>8139</c:v>
                </c:pt>
                <c:pt idx="50">
                  <c:v>8090</c:v>
                </c:pt>
                <c:pt idx="51">
                  <c:v>8145</c:v>
                </c:pt>
                <c:pt idx="52">
                  <c:v>8075</c:v>
                </c:pt>
                <c:pt idx="53">
                  <c:v>8102</c:v>
                </c:pt>
                <c:pt idx="54">
                  <c:v>8105</c:v>
                </c:pt>
                <c:pt idx="55">
                  <c:v>8307</c:v>
                </c:pt>
                <c:pt idx="56">
                  <c:v>8480</c:v>
                </c:pt>
                <c:pt idx="57">
                  <c:v>8573</c:v>
                </c:pt>
                <c:pt idx="58">
                  <c:v>8579</c:v>
                </c:pt>
                <c:pt idx="59">
                  <c:v>8487</c:v>
                </c:pt>
                <c:pt idx="60">
                  <c:v>8360</c:v>
                </c:pt>
                <c:pt idx="61">
                  <c:v>8377</c:v>
                </c:pt>
                <c:pt idx="62">
                  <c:v>8720</c:v>
                </c:pt>
                <c:pt idx="63">
                  <c:v>8818</c:v>
                </c:pt>
                <c:pt idx="64">
                  <c:v>8825</c:v>
                </c:pt>
                <c:pt idx="65">
                  <c:v>8832</c:v>
                </c:pt>
                <c:pt idx="66">
                  <c:v>8756</c:v>
                </c:pt>
                <c:pt idx="67">
                  <c:v>8758</c:v>
                </c:pt>
                <c:pt idx="68">
                  <c:v>8800</c:v>
                </c:pt>
                <c:pt idx="69">
                  <c:v>8820</c:v>
                </c:pt>
                <c:pt idx="70">
                  <c:v>8741</c:v>
                </c:pt>
                <c:pt idx="71">
                  <c:v>8662</c:v>
                </c:pt>
                <c:pt idx="72">
                  <c:v>8475</c:v>
                </c:pt>
                <c:pt idx="73">
                  <c:v>8525</c:v>
                </c:pt>
                <c:pt idx="74">
                  <c:v>8601</c:v>
                </c:pt>
                <c:pt idx="75">
                  <c:v>8553</c:v>
                </c:pt>
                <c:pt idx="76">
                  <c:v>8601</c:v>
                </c:pt>
                <c:pt idx="77">
                  <c:v>8432</c:v>
                </c:pt>
                <c:pt idx="78">
                  <c:v>8364</c:v>
                </c:pt>
                <c:pt idx="79">
                  <c:v>8548</c:v>
                </c:pt>
                <c:pt idx="80">
                  <c:v>8523</c:v>
                </c:pt>
                <c:pt idx="81">
                  <c:v>8621</c:v>
                </c:pt>
                <c:pt idx="82">
                  <c:v>8761</c:v>
                </c:pt>
                <c:pt idx="83">
                  <c:v>8615</c:v>
                </c:pt>
                <c:pt idx="84">
                  <c:v>8675</c:v>
                </c:pt>
                <c:pt idx="85">
                  <c:v>8705</c:v>
                </c:pt>
                <c:pt idx="86">
                  <c:v>8698</c:v>
                </c:pt>
                <c:pt idx="87">
                  <c:v>8685</c:v>
                </c:pt>
                <c:pt idx="88">
                  <c:v>8635</c:v>
                </c:pt>
                <c:pt idx="89">
                  <c:v>8554</c:v>
                </c:pt>
                <c:pt idx="90">
                  <c:v>8547</c:v>
                </c:pt>
                <c:pt idx="91">
                  <c:v>8414</c:v>
                </c:pt>
                <c:pt idx="92">
                  <c:v>8619</c:v>
                </c:pt>
                <c:pt idx="93">
                  <c:v>8532</c:v>
                </c:pt>
                <c:pt idx="94">
                  <c:v>8495</c:v>
                </c:pt>
                <c:pt idx="95">
                  <c:v>8606</c:v>
                </c:pt>
                <c:pt idx="96">
                  <c:v>8540</c:v>
                </c:pt>
                <c:pt idx="97">
                  <c:v>8604</c:v>
                </c:pt>
                <c:pt idx="98">
                  <c:v>8613</c:v>
                </c:pt>
                <c:pt idx="99">
                  <c:v>8557</c:v>
                </c:pt>
                <c:pt idx="100">
                  <c:v>8501</c:v>
                </c:pt>
                <c:pt idx="101">
                  <c:v>8629</c:v>
                </c:pt>
                <c:pt idx="102">
                  <c:v>8500</c:v>
                </c:pt>
                <c:pt idx="103">
                  <c:v>8583</c:v>
                </c:pt>
                <c:pt idx="104">
                  <c:v>8604</c:v>
                </c:pt>
                <c:pt idx="105">
                  <c:v>8563</c:v>
                </c:pt>
                <c:pt idx="106">
                  <c:v>8586</c:v>
                </c:pt>
                <c:pt idx="107">
                  <c:v>8585</c:v>
                </c:pt>
                <c:pt idx="108">
                  <c:v>8509</c:v>
                </c:pt>
                <c:pt idx="109">
                  <c:v>8702</c:v>
                </c:pt>
                <c:pt idx="110">
                  <c:v>8667</c:v>
                </c:pt>
                <c:pt idx="111">
                  <c:v>8591</c:v>
                </c:pt>
                <c:pt idx="112">
                  <c:v>8683</c:v>
                </c:pt>
                <c:pt idx="113">
                  <c:v>8646</c:v>
                </c:pt>
                <c:pt idx="114">
                  <c:v>8658</c:v>
                </c:pt>
                <c:pt idx="115">
                  <c:v>8634</c:v>
                </c:pt>
                <c:pt idx="116">
                  <c:v>8701</c:v>
                </c:pt>
                <c:pt idx="117">
                  <c:v>8701</c:v>
                </c:pt>
                <c:pt idx="118">
                  <c:v>8697</c:v>
                </c:pt>
                <c:pt idx="119">
                  <c:v>8598</c:v>
                </c:pt>
                <c:pt idx="120">
                  <c:v>8697</c:v>
                </c:pt>
                <c:pt idx="121">
                  <c:v>8758</c:v>
                </c:pt>
                <c:pt idx="122">
                  <c:v>8700</c:v>
                </c:pt>
                <c:pt idx="123">
                  <c:v>8776</c:v>
                </c:pt>
                <c:pt idx="124">
                  <c:v>8631</c:v>
                </c:pt>
                <c:pt idx="125">
                  <c:v>8667</c:v>
                </c:pt>
                <c:pt idx="126">
                  <c:v>8636</c:v>
                </c:pt>
                <c:pt idx="127">
                  <c:v>8679</c:v>
                </c:pt>
                <c:pt idx="128">
                  <c:v>8784</c:v>
                </c:pt>
                <c:pt idx="129">
                  <c:v>8771</c:v>
                </c:pt>
                <c:pt idx="130">
                  <c:v>8770</c:v>
                </c:pt>
                <c:pt idx="131">
                  <c:v>8397</c:v>
                </c:pt>
                <c:pt idx="132">
                  <c:v>8868</c:v>
                </c:pt>
                <c:pt idx="133">
                  <c:v>8874</c:v>
                </c:pt>
                <c:pt idx="134">
                  <c:v>8672</c:v>
                </c:pt>
                <c:pt idx="135">
                  <c:v>8862</c:v>
                </c:pt>
                <c:pt idx="136">
                  <c:v>8955</c:v>
                </c:pt>
                <c:pt idx="137">
                  <c:v>8852</c:v>
                </c:pt>
                <c:pt idx="138">
                  <c:v>8885</c:v>
                </c:pt>
                <c:pt idx="139">
                  <c:v>8809</c:v>
                </c:pt>
                <c:pt idx="140">
                  <c:v>8993</c:v>
                </c:pt>
                <c:pt idx="141">
                  <c:v>8906</c:v>
                </c:pt>
                <c:pt idx="142">
                  <c:v>8979</c:v>
                </c:pt>
                <c:pt idx="143">
                  <c:v>8897</c:v>
                </c:pt>
                <c:pt idx="144">
                  <c:v>8740</c:v>
                </c:pt>
                <c:pt idx="145">
                  <c:v>9025</c:v>
                </c:pt>
                <c:pt idx="146">
                  <c:v>9095</c:v>
                </c:pt>
                <c:pt idx="147">
                  <c:v>9043</c:v>
                </c:pt>
                <c:pt idx="148">
                  <c:v>9132</c:v>
                </c:pt>
                <c:pt idx="149">
                  <c:v>9022</c:v>
                </c:pt>
                <c:pt idx="150">
                  <c:v>8949</c:v>
                </c:pt>
                <c:pt idx="151">
                  <c:v>8803</c:v>
                </c:pt>
                <c:pt idx="152">
                  <c:v>8954</c:v>
                </c:pt>
                <c:pt idx="153">
                  <c:v>8970</c:v>
                </c:pt>
                <c:pt idx="154">
                  <c:v>8902</c:v>
                </c:pt>
                <c:pt idx="155">
                  <c:v>9030</c:v>
                </c:pt>
                <c:pt idx="156">
                  <c:v>9137</c:v>
                </c:pt>
                <c:pt idx="157">
                  <c:v>9173</c:v>
                </c:pt>
                <c:pt idx="158">
                  <c:v>9013</c:v>
                </c:pt>
                <c:pt idx="159">
                  <c:v>8864</c:v>
                </c:pt>
                <c:pt idx="160">
                  <c:v>8838</c:v>
                </c:pt>
                <c:pt idx="161">
                  <c:v>8623</c:v>
                </c:pt>
                <c:pt idx="162">
                  <c:v>8660</c:v>
                </c:pt>
                <c:pt idx="163">
                  <c:v>8374</c:v>
                </c:pt>
                <c:pt idx="164">
                  <c:v>8328</c:v>
                </c:pt>
                <c:pt idx="165">
                  <c:v>8419</c:v>
                </c:pt>
                <c:pt idx="166">
                  <c:v>8412</c:v>
                </c:pt>
                <c:pt idx="167">
                  <c:v>8352</c:v>
                </c:pt>
                <c:pt idx="168">
                  <c:v>8480</c:v>
                </c:pt>
                <c:pt idx="169">
                  <c:v>8389</c:v>
                </c:pt>
                <c:pt idx="170">
                  <c:v>8464</c:v>
                </c:pt>
                <c:pt idx="171">
                  <c:v>8498</c:v>
                </c:pt>
                <c:pt idx="172">
                  <c:v>8336</c:v>
                </c:pt>
                <c:pt idx="173">
                  <c:v>8279</c:v>
                </c:pt>
                <c:pt idx="174">
                  <c:v>8251</c:v>
                </c:pt>
                <c:pt idx="175">
                  <c:v>8210</c:v>
                </c:pt>
                <c:pt idx="176">
                  <c:v>8205</c:v>
                </c:pt>
                <c:pt idx="177">
                  <c:v>8364</c:v>
                </c:pt>
                <c:pt idx="178">
                  <c:v>8397</c:v>
                </c:pt>
                <c:pt idx="179">
                  <c:v>8318</c:v>
                </c:pt>
                <c:pt idx="180">
                  <c:v>8250</c:v>
                </c:pt>
                <c:pt idx="181">
                  <c:v>8374</c:v>
                </c:pt>
                <c:pt idx="182">
                  <c:v>8374</c:v>
                </c:pt>
                <c:pt idx="183">
                  <c:v>8288</c:v>
                </c:pt>
                <c:pt idx="184">
                  <c:v>8229</c:v>
                </c:pt>
                <c:pt idx="185">
                  <c:v>8170</c:v>
                </c:pt>
                <c:pt idx="186">
                  <c:v>8040</c:v>
                </c:pt>
                <c:pt idx="187">
                  <c:v>8079</c:v>
                </c:pt>
                <c:pt idx="188">
                  <c:v>7895</c:v>
                </c:pt>
                <c:pt idx="189">
                  <c:v>8023</c:v>
                </c:pt>
                <c:pt idx="190">
                  <c:v>8023</c:v>
                </c:pt>
                <c:pt idx="191">
                  <c:v>7942</c:v>
                </c:pt>
                <c:pt idx="192">
                  <c:v>7937</c:v>
                </c:pt>
                <c:pt idx="193">
                  <c:v>7788</c:v>
                </c:pt>
                <c:pt idx="194">
                  <c:v>7575</c:v>
                </c:pt>
                <c:pt idx="195">
                  <c:v>7772</c:v>
                </c:pt>
                <c:pt idx="196">
                  <c:v>7816</c:v>
                </c:pt>
                <c:pt idx="197">
                  <c:v>7624</c:v>
                </c:pt>
                <c:pt idx="198">
                  <c:v>7444</c:v>
                </c:pt>
                <c:pt idx="199">
                  <c:v>7544</c:v>
                </c:pt>
                <c:pt idx="200">
                  <c:v>7548</c:v>
                </c:pt>
                <c:pt idx="201">
                  <c:v>7453</c:v>
                </c:pt>
                <c:pt idx="202">
                  <c:v>7536</c:v>
                </c:pt>
                <c:pt idx="203">
                  <c:v>7337</c:v>
                </c:pt>
                <c:pt idx="204">
                  <c:v>7546</c:v>
                </c:pt>
                <c:pt idx="205">
                  <c:v>7497</c:v>
                </c:pt>
                <c:pt idx="206">
                  <c:v>7433</c:v>
                </c:pt>
                <c:pt idx="207">
                  <c:v>7407</c:v>
                </c:pt>
                <c:pt idx="208">
                  <c:v>7328</c:v>
                </c:pt>
                <c:pt idx="209">
                  <c:v>7106</c:v>
                </c:pt>
                <c:pt idx="210">
                  <c:v>7173</c:v>
                </c:pt>
                <c:pt idx="211">
                  <c:v>7287</c:v>
                </c:pt>
                <c:pt idx="212">
                  <c:v>7224</c:v>
                </c:pt>
                <c:pt idx="213">
                  <c:v>7542</c:v>
                </c:pt>
                <c:pt idx="214">
                  <c:v>7387</c:v>
                </c:pt>
                <c:pt idx="215">
                  <c:v>7338</c:v>
                </c:pt>
                <c:pt idx="216">
                  <c:v>7500</c:v>
                </c:pt>
                <c:pt idx="217">
                  <c:v>7637</c:v>
                </c:pt>
                <c:pt idx="218">
                  <c:v>7546</c:v>
                </c:pt>
                <c:pt idx="219">
                  <c:v>7509</c:v>
                </c:pt>
                <c:pt idx="220">
                  <c:v>7409</c:v>
                </c:pt>
                <c:pt idx="221">
                  <c:v>7320</c:v>
                </c:pt>
                <c:pt idx="222">
                  <c:v>7347</c:v>
                </c:pt>
                <c:pt idx="223">
                  <c:v>7316</c:v>
                </c:pt>
                <c:pt idx="224">
                  <c:v>7368</c:v>
                </c:pt>
                <c:pt idx="225">
                  <c:v>7437</c:v>
                </c:pt>
                <c:pt idx="226">
                  <c:v>7328</c:v>
                </c:pt>
                <c:pt idx="227">
                  <c:v>7299</c:v>
                </c:pt>
                <c:pt idx="228">
                  <c:v>7361</c:v>
                </c:pt>
                <c:pt idx="229">
                  <c:v>7389</c:v>
                </c:pt>
                <c:pt idx="230">
                  <c:v>7348</c:v>
                </c:pt>
                <c:pt idx="231">
                  <c:v>7293</c:v>
                </c:pt>
                <c:pt idx="232">
                  <c:v>7169</c:v>
                </c:pt>
                <c:pt idx="233">
                  <c:v>7167</c:v>
                </c:pt>
                <c:pt idx="234">
                  <c:v>7131</c:v>
                </c:pt>
                <c:pt idx="235">
                  <c:v>6922</c:v>
                </c:pt>
                <c:pt idx="236">
                  <c:v>7030</c:v>
                </c:pt>
                <c:pt idx="237">
                  <c:v>7126</c:v>
                </c:pt>
                <c:pt idx="238">
                  <c:v>7024</c:v>
                </c:pt>
                <c:pt idx="239">
                  <c:v>7103</c:v>
                </c:pt>
                <c:pt idx="240">
                  <c:v>6961</c:v>
                </c:pt>
                <c:pt idx="241">
                  <c:v>6943</c:v>
                </c:pt>
                <c:pt idx="242">
                  <c:v>6974</c:v>
                </c:pt>
                <c:pt idx="243">
                  <c:v>6881</c:v>
                </c:pt>
                <c:pt idx="244">
                  <c:v>6847</c:v>
                </c:pt>
                <c:pt idx="245">
                  <c:v>6795</c:v>
                </c:pt>
                <c:pt idx="246">
                  <c:v>6688</c:v>
                </c:pt>
                <c:pt idx="247">
                  <c:v>6758</c:v>
                </c:pt>
                <c:pt idx="248">
                  <c:v>6712</c:v>
                </c:pt>
                <c:pt idx="249">
                  <c:v>6839</c:v>
                </c:pt>
                <c:pt idx="250">
                  <c:v>6912</c:v>
                </c:pt>
                <c:pt idx="251">
                  <c:v>6858</c:v>
                </c:pt>
                <c:pt idx="252">
                  <c:v>6817</c:v>
                </c:pt>
                <c:pt idx="253">
                  <c:v>6770</c:v>
                </c:pt>
                <c:pt idx="254">
                  <c:v>6746</c:v>
                </c:pt>
                <c:pt idx="255">
                  <c:v>6612</c:v>
                </c:pt>
                <c:pt idx="256">
                  <c:v>6688</c:v>
                </c:pt>
                <c:pt idx="257">
                  <c:v>6611</c:v>
                </c:pt>
                <c:pt idx="258">
                  <c:v>6501</c:v>
                </c:pt>
                <c:pt idx="259">
                  <c:v>6544</c:v>
                </c:pt>
                <c:pt idx="260">
                  <c:v>6609</c:v>
                </c:pt>
                <c:pt idx="261">
                  <c:v>6658</c:v>
                </c:pt>
                <c:pt idx="262">
                  <c:v>6628</c:v>
                </c:pt>
                <c:pt idx="263">
                  <c:v>6760</c:v>
                </c:pt>
                <c:pt idx="264">
                  <c:v>6682</c:v>
                </c:pt>
                <c:pt idx="265">
                  <c:v>6794</c:v>
                </c:pt>
                <c:pt idx="266">
                  <c:v>6600</c:v>
                </c:pt>
                <c:pt idx="267">
                  <c:v>6604</c:v>
                </c:pt>
                <c:pt idx="268">
                  <c:v>6629</c:v>
                </c:pt>
                <c:pt idx="269">
                  <c:v>6579</c:v>
                </c:pt>
                <c:pt idx="270">
                  <c:v>6449</c:v>
                </c:pt>
                <c:pt idx="271">
                  <c:v>6447</c:v>
                </c:pt>
                <c:pt idx="272">
                  <c:v>6416</c:v>
                </c:pt>
                <c:pt idx="273">
                  <c:v>6421</c:v>
                </c:pt>
                <c:pt idx="274">
                  <c:v>6585</c:v>
                </c:pt>
                <c:pt idx="275">
                  <c:v>6530</c:v>
                </c:pt>
                <c:pt idx="276">
                  <c:v>6495</c:v>
                </c:pt>
                <c:pt idx="277">
                  <c:v>6577</c:v>
                </c:pt>
                <c:pt idx="278">
                  <c:v>6571</c:v>
                </c:pt>
                <c:pt idx="279">
                  <c:v>6444</c:v>
                </c:pt>
                <c:pt idx="280">
                  <c:v>6394</c:v>
                </c:pt>
                <c:pt idx="281">
                  <c:v>6458</c:v>
                </c:pt>
                <c:pt idx="282">
                  <c:v>6338</c:v>
                </c:pt>
                <c:pt idx="283">
                  <c:v>6360</c:v>
                </c:pt>
                <c:pt idx="284">
                  <c:v>6482</c:v>
                </c:pt>
                <c:pt idx="285">
                  <c:v>6481</c:v>
                </c:pt>
                <c:pt idx="286">
                  <c:v>6476</c:v>
                </c:pt>
                <c:pt idx="287">
                  <c:v>6506</c:v>
                </c:pt>
                <c:pt idx="288">
                  <c:v>6402</c:v>
                </c:pt>
                <c:pt idx="289">
                  <c:v>6514</c:v>
                </c:pt>
                <c:pt idx="290">
                  <c:v>6452</c:v>
                </c:pt>
                <c:pt idx="291">
                  <c:v>6441</c:v>
                </c:pt>
                <c:pt idx="292">
                  <c:v>6474</c:v>
                </c:pt>
                <c:pt idx="293">
                  <c:v>6442</c:v>
                </c:pt>
                <c:pt idx="294">
                  <c:v>6409</c:v>
                </c:pt>
                <c:pt idx="295">
                  <c:v>6347</c:v>
                </c:pt>
                <c:pt idx="296">
                  <c:v>6486</c:v>
                </c:pt>
                <c:pt idx="297">
                  <c:v>6467</c:v>
                </c:pt>
                <c:pt idx="298">
                  <c:v>6459</c:v>
                </c:pt>
                <c:pt idx="299">
                  <c:v>6531</c:v>
                </c:pt>
                <c:pt idx="300">
                  <c:v>6541</c:v>
                </c:pt>
                <c:pt idx="301">
                  <c:v>6476</c:v>
                </c:pt>
                <c:pt idx="302">
                  <c:v>6408</c:v>
                </c:pt>
                <c:pt idx="303">
                  <c:v>6483</c:v>
                </c:pt>
                <c:pt idx="304">
                  <c:v>6347</c:v>
                </c:pt>
                <c:pt idx="305">
                  <c:v>6267</c:v>
                </c:pt>
                <c:pt idx="306">
                  <c:v>6194</c:v>
                </c:pt>
                <c:pt idx="307">
                  <c:v>6203</c:v>
                </c:pt>
                <c:pt idx="308">
                  <c:v>5789</c:v>
                </c:pt>
                <c:pt idx="309">
                  <c:v>6143</c:v>
                </c:pt>
                <c:pt idx="310">
                  <c:v>6140</c:v>
                </c:pt>
                <c:pt idx="311">
                  <c:v>6043</c:v>
                </c:pt>
                <c:pt idx="312">
                  <c:v>5963</c:v>
                </c:pt>
                <c:pt idx="313">
                  <c:v>5966</c:v>
                </c:pt>
                <c:pt idx="314">
                  <c:v>5883</c:v>
                </c:pt>
                <c:pt idx="315">
                  <c:v>5887</c:v>
                </c:pt>
                <c:pt idx="316">
                  <c:v>5875</c:v>
                </c:pt>
                <c:pt idx="317">
                  <c:v>5760</c:v>
                </c:pt>
                <c:pt idx="318">
                  <c:v>5798</c:v>
                </c:pt>
                <c:pt idx="319">
                  <c:v>5780</c:v>
                </c:pt>
                <c:pt idx="320">
                  <c:v>5804</c:v>
                </c:pt>
                <c:pt idx="321">
                  <c:v>5947</c:v>
                </c:pt>
                <c:pt idx="322">
                  <c:v>5960</c:v>
                </c:pt>
                <c:pt idx="323">
                  <c:v>5959</c:v>
                </c:pt>
                <c:pt idx="324">
                  <c:v>5784</c:v>
                </c:pt>
                <c:pt idx="325">
                  <c:v>5852</c:v>
                </c:pt>
                <c:pt idx="326">
                  <c:v>5918</c:v>
                </c:pt>
                <c:pt idx="327">
                  <c:v>5854</c:v>
                </c:pt>
                <c:pt idx="328">
                  <c:v>5847</c:v>
                </c:pt>
                <c:pt idx="329">
                  <c:v>5823</c:v>
                </c:pt>
                <c:pt idx="330">
                  <c:v>5739</c:v>
                </c:pt>
                <c:pt idx="331">
                  <c:v>5789</c:v>
                </c:pt>
                <c:pt idx="332">
                  <c:v>5758</c:v>
                </c:pt>
                <c:pt idx="333">
                  <c:v>5809</c:v>
                </c:pt>
                <c:pt idx="334">
                  <c:v>5833</c:v>
                </c:pt>
                <c:pt idx="335">
                  <c:v>5855</c:v>
                </c:pt>
                <c:pt idx="336">
                  <c:v>5799</c:v>
                </c:pt>
                <c:pt idx="337">
                  <c:v>5780</c:v>
                </c:pt>
                <c:pt idx="338">
                  <c:v>5880</c:v>
                </c:pt>
                <c:pt idx="339">
                  <c:v>5863</c:v>
                </c:pt>
                <c:pt idx="340">
                  <c:v>5829</c:v>
                </c:pt>
                <c:pt idx="341">
                  <c:v>5766</c:v>
                </c:pt>
                <c:pt idx="342">
                  <c:v>5749</c:v>
                </c:pt>
                <c:pt idx="343">
                  <c:v>5725</c:v>
                </c:pt>
                <c:pt idx="344">
                  <c:v>5709</c:v>
                </c:pt>
                <c:pt idx="345">
                  <c:v>5746</c:v>
                </c:pt>
                <c:pt idx="346">
                  <c:v>5881</c:v>
                </c:pt>
                <c:pt idx="347">
                  <c:v>5887</c:v>
                </c:pt>
                <c:pt idx="348">
                  <c:v>5873</c:v>
                </c:pt>
                <c:pt idx="349">
                  <c:v>5881</c:v>
                </c:pt>
                <c:pt idx="350">
                  <c:v>5886</c:v>
                </c:pt>
                <c:pt idx="351">
                  <c:v>5844</c:v>
                </c:pt>
                <c:pt idx="352">
                  <c:v>5905</c:v>
                </c:pt>
                <c:pt idx="353">
                  <c:v>5884</c:v>
                </c:pt>
                <c:pt idx="354">
                  <c:v>5751</c:v>
                </c:pt>
                <c:pt idx="355">
                  <c:v>5796</c:v>
                </c:pt>
                <c:pt idx="356">
                  <c:v>5411</c:v>
                </c:pt>
                <c:pt idx="357">
                  <c:v>5358</c:v>
                </c:pt>
                <c:pt idx="358">
                  <c:v>5624</c:v>
                </c:pt>
                <c:pt idx="359">
                  <c:v>5722</c:v>
                </c:pt>
                <c:pt idx="360">
                  <c:v>5755</c:v>
                </c:pt>
                <c:pt idx="361">
                  <c:v>5783</c:v>
                </c:pt>
                <c:pt idx="362">
                  <c:v>5803</c:v>
                </c:pt>
                <c:pt idx="363">
                  <c:v>5726</c:v>
                </c:pt>
                <c:pt idx="364">
                  <c:v>5663</c:v>
                </c:pt>
                <c:pt idx="365">
                  <c:v>5659</c:v>
                </c:pt>
                <c:pt idx="366">
                  <c:v>5498</c:v>
                </c:pt>
                <c:pt idx="367">
                  <c:v>5574</c:v>
                </c:pt>
                <c:pt idx="368">
                  <c:v>5609</c:v>
                </c:pt>
                <c:pt idx="369">
                  <c:v>5614</c:v>
                </c:pt>
                <c:pt idx="370">
                  <c:v>5547</c:v>
                </c:pt>
                <c:pt idx="371">
                  <c:v>5571</c:v>
                </c:pt>
                <c:pt idx="372">
                  <c:v>5585</c:v>
                </c:pt>
                <c:pt idx="373">
                  <c:v>5572</c:v>
                </c:pt>
                <c:pt idx="374">
                  <c:v>5617</c:v>
                </c:pt>
                <c:pt idx="375">
                  <c:v>5560</c:v>
                </c:pt>
                <c:pt idx="376">
                  <c:v>5556</c:v>
                </c:pt>
                <c:pt idx="377">
                  <c:v>5407</c:v>
                </c:pt>
                <c:pt idx="378">
                  <c:v>5484</c:v>
                </c:pt>
                <c:pt idx="379">
                  <c:v>5325</c:v>
                </c:pt>
                <c:pt idx="380">
                  <c:v>5081</c:v>
                </c:pt>
                <c:pt idx="381">
                  <c:v>5170</c:v>
                </c:pt>
                <c:pt idx="382">
                  <c:v>5423</c:v>
                </c:pt>
                <c:pt idx="383">
                  <c:v>5510</c:v>
                </c:pt>
                <c:pt idx="384">
                  <c:v>5446</c:v>
                </c:pt>
                <c:pt idx="385">
                  <c:v>5501</c:v>
                </c:pt>
                <c:pt idx="386">
                  <c:v>5601</c:v>
                </c:pt>
                <c:pt idx="387">
                  <c:v>5563</c:v>
                </c:pt>
                <c:pt idx="388">
                  <c:v>5596</c:v>
                </c:pt>
                <c:pt idx="389">
                  <c:v>5442</c:v>
                </c:pt>
                <c:pt idx="390">
                  <c:v>5253</c:v>
                </c:pt>
                <c:pt idx="391">
                  <c:v>5198</c:v>
                </c:pt>
                <c:pt idx="392">
                  <c:v>4214</c:v>
                </c:pt>
                <c:pt idx="393">
                  <c:v>4555</c:v>
                </c:pt>
                <c:pt idx="394">
                  <c:v>4857</c:v>
                </c:pt>
                <c:pt idx="395">
                  <c:v>4988</c:v>
                </c:pt>
                <c:pt idx="396">
                  <c:v>5049</c:v>
                </c:pt>
                <c:pt idx="397">
                  <c:v>5033</c:v>
                </c:pt>
                <c:pt idx="398">
                  <c:v>5028</c:v>
                </c:pt>
                <c:pt idx="399">
                  <c:v>5083</c:v>
                </c:pt>
                <c:pt idx="400">
                  <c:v>5151</c:v>
                </c:pt>
                <c:pt idx="401">
                  <c:v>5164</c:v>
                </c:pt>
                <c:pt idx="402">
                  <c:v>5095</c:v>
                </c:pt>
                <c:pt idx="403">
                  <c:v>5041</c:v>
                </c:pt>
                <c:pt idx="404">
                  <c:v>5030</c:v>
                </c:pt>
                <c:pt idx="405">
                  <c:v>5109</c:v>
                </c:pt>
                <c:pt idx="406">
                  <c:v>5065</c:v>
                </c:pt>
                <c:pt idx="407">
                  <c:v>5187</c:v>
                </c:pt>
                <c:pt idx="408">
                  <c:v>5105</c:v>
                </c:pt>
                <c:pt idx="409">
                  <c:v>5118</c:v>
                </c:pt>
                <c:pt idx="410">
                  <c:v>5120</c:v>
                </c:pt>
                <c:pt idx="411">
                  <c:v>5184</c:v>
                </c:pt>
                <c:pt idx="412">
                  <c:v>5205</c:v>
                </c:pt>
                <c:pt idx="413">
                  <c:v>5073</c:v>
                </c:pt>
                <c:pt idx="414">
                  <c:v>5037</c:v>
                </c:pt>
                <c:pt idx="415">
                  <c:v>4985</c:v>
                </c:pt>
                <c:pt idx="416">
                  <c:v>4902</c:v>
                </c:pt>
                <c:pt idx="417">
                  <c:v>5054</c:v>
                </c:pt>
                <c:pt idx="418">
                  <c:v>5036</c:v>
                </c:pt>
                <c:pt idx="419">
                  <c:v>5109</c:v>
                </c:pt>
                <c:pt idx="420">
                  <c:v>5114</c:v>
                </c:pt>
                <c:pt idx="421">
                  <c:v>5148</c:v>
                </c:pt>
                <c:pt idx="422">
                  <c:v>5193</c:v>
                </c:pt>
                <c:pt idx="423">
                  <c:v>5157</c:v>
                </c:pt>
                <c:pt idx="424">
                  <c:v>5147</c:v>
                </c:pt>
                <c:pt idx="425">
                  <c:v>5137</c:v>
                </c:pt>
                <c:pt idx="426">
                  <c:v>5179</c:v>
                </c:pt>
                <c:pt idx="427">
                  <c:v>5008</c:v>
                </c:pt>
                <c:pt idx="428">
                  <c:v>3980</c:v>
                </c:pt>
                <c:pt idx="429">
                  <c:v>4740</c:v>
                </c:pt>
                <c:pt idx="430">
                  <c:v>5087</c:v>
                </c:pt>
                <c:pt idx="431">
                  <c:v>5113</c:v>
                </c:pt>
                <c:pt idx="432">
                  <c:v>5143</c:v>
                </c:pt>
                <c:pt idx="433">
                  <c:v>5245</c:v>
                </c:pt>
                <c:pt idx="434">
                  <c:v>5217</c:v>
                </c:pt>
                <c:pt idx="435">
                  <c:v>5286</c:v>
                </c:pt>
                <c:pt idx="436">
                  <c:v>5384</c:v>
                </c:pt>
                <c:pt idx="437">
                  <c:v>5274</c:v>
                </c:pt>
                <c:pt idx="438">
                  <c:v>5400</c:v>
                </c:pt>
                <c:pt idx="439">
                  <c:v>5374</c:v>
                </c:pt>
                <c:pt idx="440">
                  <c:v>5562</c:v>
                </c:pt>
                <c:pt idx="441">
                  <c:v>5517</c:v>
                </c:pt>
                <c:pt idx="442">
                  <c:v>5387</c:v>
                </c:pt>
                <c:pt idx="443">
                  <c:v>5453</c:v>
                </c:pt>
                <c:pt idx="444">
                  <c:v>5391</c:v>
                </c:pt>
                <c:pt idx="445">
                  <c:v>5545</c:v>
                </c:pt>
                <c:pt idx="446">
                  <c:v>5503</c:v>
                </c:pt>
                <c:pt idx="447">
                  <c:v>5382</c:v>
                </c:pt>
                <c:pt idx="448">
                  <c:v>5389</c:v>
                </c:pt>
                <c:pt idx="449">
                  <c:v>5379</c:v>
                </c:pt>
                <c:pt idx="450">
                  <c:v>5297</c:v>
                </c:pt>
                <c:pt idx="451">
                  <c:v>5439</c:v>
                </c:pt>
                <c:pt idx="452">
                  <c:v>5608</c:v>
                </c:pt>
                <c:pt idx="453">
                  <c:v>5619</c:v>
                </c:pt>
                <c:pt idx="454">
                  <c:v>5565</c:v>
                </c:pt>
                <c:pt idx="455">
                  <c:v>5598</c:v>
                </c:pt>
                <c:pt idx="456">
                  <c:v>5486</c:v>
                </c:pt>
                <c:pt idx="457">
                  <c:v>5390</c:v>
                </c:pt>
                <c:pt idx="458">
                  <c:v>5601</c:v>
                </c:pt>
                <c:pt idx="459">
                  <c:v>5545</c:v>
                </c:pt>
                <c:pt idx="460">
                  <c:v>5605</c:v>
                </c:pt>
                <c:pt idx="461">
                  <c:v>5569</c:v>
                </c:pt>
                <c:pt idx="462">
                  <c:v>5420</c:v>
                </c:pt>
                <c:pt idx="463">
                  <c:v>5635</c:v>
                </c:pt>
                <c:pt idx="464">
                  <c:v>5562</c:v>
                </c:pt>
                <c:pt idx="465">
                  <c:v>5855</c:v>
                </c:pt>
                <c:pt idx="466">
                  <c:v>5970</c:v>
                </c:pt>
                <c:pt idx="467">
                  <c:v>6033</c:v>
                </c:pt>
                <c:pt idx="468" formatCode="#,##0">
                  <c:v>6142</c:v>
                </c:pt>
                <c:pt idx="469" formatCode="#,##0">
                  <c:v>6240</c:v>
                </c:pt>
                <c:pt idx="470" formatCode="#,##0">
                  <c:v>6224</c:v>
                </c:pt>
                <c:pt idx="471" formatCode="#,##0">
                  <c:v>6243</c:v>
                </c:pt>
                <c:pt idx="472" formatCode="#,##0">
                  <c:v>6302</c:v>
                </c:pt>
                <c:pt idx="473" formatCode="#,##0">
                  <c:v>6259</c:v>
                </c:pt>
                <c:pt idx="474" formatCode="#,##0">
                  <c:v>6418</c:v>
                </c:pt>
                <c:pt idx="475" formatCode="#,##0">
                  <c:v>6359</c:v>
                </c:pt>
                <c:pt idx="476" formatCode="#,##0">
                  <c:v>6556</c:v>
                </c:pt>
                <c:pt idx="477" formatCode="#,##0">
                  <c:v>6933</c:v>
                </c:pt>
                <c:pt idx="478" formatCode="#,##0">
                  <c:v>7017</c:v>
                </c:pt>
                <c:pt idx="479" formatCode="#,##0">
                  <c:v>7078</c:v>
                </c:pt>
                <c:pt idx="480" formatCode="#,##0">
                  <c:v>7073</c:v>
                </c:pt>
                <c:pt idx="481" formatCode="#,##0">
                  <c:v>7091</c:v>
                </c:pt>
                <c:pt idx="482" formatCode="#,##0">
                  <c:v>7157</c:v>
                </c:pt>
                <c:pt idx="483" formatCode="#,##0">
                  <c:v>7374</c:v>
                </c:pt>
                <c:pt idx="484" formatCode="#,##0">
                  <c:v>7291</c:v>
                </c:pt>
                <c:pt idx="485" formatCode="#,##0">
                  <c:v>7254</c:v>
                </c:pt>
                <c:pt idx="486" formatCode="#,##0">
                  <c:v>7458</c:v>
                </c:pt>
                <c:pt idx="487" formatCode="#,##0">
                  <c:v>7515</c:v>
                </c:pt>
                <c:pt idx="488" formatCode="#,##0">
                  <c:v>7734</c:v>
                </c:pt>
                <c:pt idx="489" formatCode="#,##0">
                  <c:v>7663</c:v>
                </c:pt>
                <c:pt idx="490" formatCode="#,##0">
                  <c:v>7846</c:v>
                </c:pt>
                <c:pt idx="491" formatCode="#,##0">
                  <c:v>7793</c:v>
                </c:pt>
                <c:pt idx="492" formatCode="#,##0">
                  <c:v>8033</c:v>
                </c:pt>
                <c:pt idx="493" formatCode="#,##0">
                  <c:v>8127</c:v>
                </c:pt>
                <c:pt idx="494" formatCode="#,##0">
                  <c:v>8262</c:v>
                </c:pt>
                <c:pt idx="495" formatCode="#,##0">
                  <c:v>8605</c:v>
                </c:pt>
                <c:pt idx="496" formatCode="#,##0">
                  <c:v>8604</c:v>
                </c:pt>
                <c:pt idx="497" formatCode="#,##0">
                  <c:v>8718</c:v>
                </c:pt>
                <c:pt idx="498" formatCode="#,##0">
                  <c:v>8815</c:v>
                </c:pt>
                <c:pt idx="499">
                  <c:v>8876</c:v>
                </c:pt>
                <c:pt idx="500">
                  <c:v>9047</c:v>
                </c:pt>
                <c:pt idx="501">
                  <c:v>9233</c:v>
                </c:pt>
                <c:pt idx="502">
                  <c:v>9307</c:v>
                </c:pt>
                <c:pt idx="503">
                  <c:v>9496</c:v>
                </c:pt>
                <c:pt idx="504">
                  <c:v>9358</c:v>
                </c:pt>
                <c:pt idx="505">
                  <c:v>9537</c:v>
                </c:pt>
                <c:pt idx="506">
                  <c:v>9561</c:v>
                </c:pt>
                <c:pt idx="507">
                  <c:v>9626</c:v>
                </c:pt>
                <c:pt idx="508">
                  <c:v>9428</c:v>
                </c:pt>
                <c:pt idx="509">
                  <c:v>9329</c:v>
                </c:pt>
                <c:pt idx="510">
                  <c:v>9402</c:v>
                </c:pt>
                <c:pt idx="511">
                  <c:v>9379</c:v>
                </c:pt>
                <c:pt idx="512">
                  <c:v>9417</c:v>
                </c:pt>
                <c:pt idx="513">
                  <c:v>9339</c:v>
                </c:pt>
                <c:pt idx="514">
                  <c:v>9307</c:v>
                </c:pt>
                <c:pt idx="515">
                  <c:v>9229</c:v>
                </c:pt>
                <c:pt idx="516">
                  <c:v>9186</c:v>
                </c:pt>
                <c:pt idx="517">
                  <c:v>9107</c:v>
                </c:pt>
                <c:pt idx="518">
                  <c:v>9134</c:v>
                </c:pt>
                <c:pt idx="519">
                  <c:v>8906</c:v>
                </c:pt>
                <c:pt idx="520">
                  <c:v>8859</c:v>
                </c:pt>
                <c:pt idx="521">
                  <c:v>8703</c:v>
                </c:pt>
                <c:pt idx="522">
                  <c:v>8682</c:v>
                </c:pt>
                <c:pt idx="523">
                  <c:v>8716</c:v>
                </c:pt>
                <c:pt idx="524">
                  <c:v>8553</c:v>
                </c:pt>
                <c:pt idx="525">
                  <c:v>8791</c:v>
                </c:pt>
                <c:pt idx="526">
                  <c:v>8876</c:v>
                </c:pt>
                <c:pt idx="527">
                  <c:v>8771</c:v>
                </c:pt>
                <c:pt idx="528">
                  <c:v>8825</c:v>
                </c:pt>
                <c:pt idx="529">
                  <c:v>9045</c:v>
                </c:pt>
                <c:pt idx="530">
                  <c:v>9107</c:v>
                </c:pt>
                <c:pt idx="531">
                  <c:v>9093</c:v>
                </c:pt>
                <c:pt idx="532">
                  <c:v>9134</c:v>
                </c:pt>
                <c:pt idx="533" formatCode="#,##0">
                  <c:v>9068</c:v>
                </c:pt>
                <c:pt idx="534" formatCode="#,##0">
                  <c:v>9209</c:v>
                </c:pt>
                <c:pt idx="535" formatCode="#,##0">
                  <c:v>9192</c:v>
                </c:pt>
                <c:pt idx="536" formatCode="#,##0">
                  <c:v>9485</c:v>
                </c:pt>
                <c:pt idx="537" formatCode="#,##0">
                  <c:v>9658</c:v>
                </c:pt>
                <c:pt idx="538" formatCode="#,##0">
                  <c:v>10066</c:v>
                </c:pt>
                <c:pt idx="539" formatCode="#,##0">
                  <c:v>9958</c:v>
                </c:pt>
                <c:pt idx="540" formatCode="#,##0">
                  <c:v>9964</c:v>
                </c:pt>
              </c:numCache>
            </c:numRef>
          </c:val>
          <c:smooth val="0"/>
        </c:ser>
        <c:dLbls>
          <c:showLegendKey val="0"/>
          <c:showVal val="0"/>
          <c:showCatName val="0"/>
          <c:showSerName val="0"/>
          <c:showPercent val="0"/>
          <c:showBubbleSize val="0"/>
        </c:dLbls>
        <c:smooth val="0"/>
        <c:axId val="-321466816"/>
        <c:axId val="-321477696"/>
      </c:lineChart>
      <c:dateAx>
        <c:axId val="-321466816"/>
        <c:scaling>
          <c:orientation val="minMax"/>
        </c:scaling>
        <c:delete val="0"/>
        <c:axPos val="b"/>
        <c:numFmt formatCode="\'yy" sourceLinked="0"/>
        <c:majorTickMark val="out"/>
        <c:minorTickMark val="none"/>
        <c:tickLblPos val="nextTo"/>
        <c:spPr>
          <a:ln>
            <a:solidFill>
              <a:sysClr val="windowText" lastClr="000000"/>
            </a:solidFill>
          </a:ln>
        </c:spPr>
        <c:txPr>
          <a:bodyPr rot="0" vert="horz"/>
          <a:lstStyle/>
          <a:p>
            <a:pPr>
              <a:defRPr sz="1200" b="0" i="0" u="none" strike="noStrike" baseline="0">
                <a:solidFill>
                  <a:srgbClr val="000000"/>
                </a:solidFill>
                <a:latin typeface="Georgia"/>
                <a:ea typeface="Georgia"/>
                <a:cs typeface="Georgia"/>
              </a:defRPr>
            </a:pPr>
            <a:endParaRPr lang="en-US"/>
          </a:p>
        </c:txPr>
        <c:crossAx val="-321477696"/>
        <c:crosses val="autoZero"/>
        <c:auto val="1"/>
        <c:lblOffset val="100"/>
        <c:baseTimeUnit val="months"/>
        <c:majorUnit val="5"/>
        <c:majorTimeUnit val="years"/>
      </c:dateAx>
      <c:valAx>
        <c:axId val="-321477696"/>
        <c:scaling>
          <c:orientation val="minMax"/>
          <c:min val="3500"/>
        </c:scaling>
        <c:delete val="0"/>
        <c:axPos val="l"/>
        <c:numFmt formatCode="General" sourceLinked="1"/>
        <c:majorTickMark val="out"/>
        <c:minorTickMark val="none"/>
        <c:tickLblPos val="nextTo"/>
        <c:spPr>
          <a:ln>
            <a:solidFill>
              <a:sysClr val="windowText" lastClr="000000"/>
            </a:solidFill>
          </a:ln>
        </c:spPr>
        <c:txPr>
          <a:bodyPr rot="0" vert="horz"/>
          <a:lstStyle/>
          <a:p>
            <a:pPr>
              <a:defRPr sz="1200" b="0" i="0" u="none" strike="noStrike" baseline="0">
                <a:solidFill>
                  <a:srgbClr val="000000"/>
                </a:solidFill>
                <a:latin typeface="Georgia"/>
                <a:ea typeface="Georgia"/>
                <a:cs typeface="Georgia"/>
              </a:defRPr>
            </a:pPr>
            <a:endParaRPr lang="en-US"/>
          </a:p>
        </c:txPr>
        <c:crossAx val="-321466816"/>
        <c:crosses val="autoZero"/>
        <c:crossBetween val="between"/>
        <c:dispUnits>
          <c:builtInUnit val="thousands"/>
          <c:dispUnitsLbl>
            <c:layout/>
          </c:dispUnitsLbl>
        </c:dispUnits>
      </c:valAx>
    </c:plotArea>
    <c:plotVisOnly val="1"/>
    <c:dispBlanksAs val="gap"/>
    <c:showDLblsOverMax val="0"/>
  </c:chart>
  <c:spPr>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80"/>
                </a:solidFill>
                <a:latin typeface="Georgia"/>
                <a:ea typeface="Georgia"/>
                <a:cs typeface="Georgia"/>
              </a:defRPr>
            </a:pPr>
            <a:r>
              <a:rPr lang="en-US"/>
              <a:t>WTI Crude &amp; 10-Year Breakeven Inflation Rate</a:t>
            </a:r>
          </a:p>
        </c:rich>
      </c:tx>
      <c:layout/>
      <c:overlay val="0"/>
      <c:spPr>
        <a:noFill/>
        <a:ln w="25400">
          <a:noFill/>
        </a:ln>
      </c:spPr>
    </c:title>
    <c:autoTitleDeleted val="0"/>
    <c:plotArea>
      <c:layout>
        <c:manualLayout>
          <c:layoutTarget val="inner"/>
          <c:xMode val="edge"/>
          <c:yMode val="edge"/>
          <c:x val="6.4869538366527715E-2"/>
          <c:y val="0.17130578512396694"/>
          <c:w val="0.85953778755596721"/>
          <c:h val="0.75519541875447382"/>
        </c:manualLayout>
      </c:layout>
      <c:lineChart>
        <c:grouping val="standard"/>
        <c:varyColors val="0"/>
        <c:ser>
          <c:idx val="1"/>
          <c:order val="1"/>
          <c:spPr>
            <a:ln w="28575" cap="rnd">
              <a:solidFill>
                <a:srgbClr val="000082"/>
              </a:solidFill>
              <a:round/>
            </a:ln>
            <a:effectLst/>
          </c:spPr>
          <c:marker>
            <c:symbol val="none"/>
          </c:marker>
          <c:cat>
            <c:numRef>
              <c:f>WTI.10yr!$B$70:$B$398</c:f>
              <c:numCache>
                <c:formatCode>yyyy\-mm\-dd</c:formatCode>
                <c:ptCount val="329"/>
                <c:pt idx="0">
                  <c:v>42828</c:v>
                </c:pt>
                <c:pt idx="1">
                  <c:v>42829</c:v>
                </c:pt>
                <c:pt idx="2">
                  <c:v>42830</c:v>
                </c:pt>
                <c:pt idx="3">
                  <c:v>42831</c:v>
                </c:pt>
                <c:pt idx="4">
                  <c:v>42832</c:v>
                </c:pt>
                <c:pt idx="5">
                  <c:v>42835</c:v>
                </c:pt>
                <c:pt idx="6">
                  <c:v>42836</c:v>
                </c:pt>
                <c:pt idx="7">
                  <c:v>42837</c:v>
                </c:pt>
                <c:pt idx="8">
                  <c:v>42838</c:v>
                </c:pt>
                <c:pt idx="9">
                  <c:v>42839</c:v>
                </c:pt>
                <c:pt idx="10">
                  <c:v>42842</c:v>
                </c:pt>
                <c:pt idx="11">
                  <c:v>42843</c:v>
                </c:pt>
                <c:pt idx="12">
                  <c:v>42844</c:v>
                </c:pt>
                <c:pt idx="13">
                  <c:v>42845</c:v>
                </c:pt>
                <c:pt idx="14">
                  <c:v>42846</c:v>
                </c:pt>
                <c:pt idx="15">
                  <c:v>42849</c:v>
                </c:pt>
                <c:pt idx="16">
                  <c:v>42850</c:v>
                </c:pt>
                <c:pt idx="17">
                  <c:v>42851</c:v>
                </c:pt>
                <c:pt idx="18">
                  <c:v>42852</c:v>
                </c:pt>
                <c:pt idx="19">
                  <c:v>42853</c:v>
                </c:pt>
                <c:pt idx="20">
                  <c:v>42856</c:v>
                </c:pt>
                <c:pt idx="21">
                  <c:v>42857</c:v>
                </c:pt>
                <c:pt idx="22">
                  <c:v>42858</c:v>
                </c:pt>
                <c:pt idx="23">
                  <c:v>42859</c:v>
                </c:pt>
                <c:pt idx="24">
                  <c:v>42860</c:v>
                </c:pt>
                <c:pt idx="25">
                  <c:v>42863</c:v>
                </c:pt>
                <c:pt idx="26">
                  <c:v>42864</c:v>
                </c:pt>
                <c:pt idx="27">
                  <c:v>42865</c:v>
                </c:pt>
                <c:pt idx="28">
                  <c:v>42866</c:v>
                </c:pt>
                <c:pt idx="29">
                  <c:v>42867</c:v>
                </c:pt>
                <c:pt idx="30">
                  <c:v>42870</c:v>
                </c:pt>
                <c:pt idx="31">
                  <c:v>42871</c:v>
                </c:pt>
                <c:pt idx="32">
                  <c:v>42872</c:v>
                </c:pt>
                <c:pt idx="33">
                  <c:v>42873</c:v>
                </c:pt>
                <c:pt idx="34">
                  <c:v>42874</c:v>
                </c:pt>
                <c:pt idx="35">
                  <c:v>42877</c:v>
                </c:pt>
                <c:pt idx="36">
                  <c:v>42878</c:v>
                </c:pt>
                <c:pt idx="37">
                  <c:v>42879</c:v>
                </c:pt>
                <c:pt idx="38">
                  <c:v>42880</c:v>
                </c:pt>
                <c:pt idx="39">
                  <c:v>42881</c:v>
                </c:pt>
                <c:pt idx="40">
                  <c:v>42884</c:v>
                </c:pt>
                <c:pt idx="41">
                  <c:v>42885</c:v>
                </c:pt>
                <c:pt idx="42">
                  <c:v>42886</c:v>
                </c:pt>
                <c:pt idx="43">
                  <c:v>42887</c:v>
                </c:pt>
                <c:pt idx="44">
                  <c:v>42888</c:v>
                </c:pt>
                <c:pt idx="45">
                  <c:v>42891</c:v>
                </c:pt>
                <c:pt idx="46">
                  <c:v>42892</c:v>
                </c:pt>
                <c:pt idx="47">
                  <c:v>42893</c:v>
                </c:pt>
                <c:pt idx="48">
                  <c:v>42894</c:v>
                </c:pt>
                <c:pt idx="49">
                  <c:v>42895</c:v>
                </c:pt>
                <c:pt idx="50">
                  <c:v>42898</c:v>
                </c:pt>
                <c:pt idx="51">
                  <c:v>42899</c:v>
                </c:pt>
                <c:pt idx="52">
                  <c:v>42900</c:v>
                </c:pt>
                <c:pt idx="53">
                  <c:v>42901</c:v>
                </c:pt>
                <c:pt idx="54">
                  <c:v>42902</c:v>
                </c:pt>
                <c:pt idx="55">
                  <c:v>42905</c:v>
                </c:pt>
                <c:pt idx="56">
                  <c:v>42906</c:v>
                </c:pt>
                <c:pt idx="57">
                  <c:v>42907</c:v>
                </c:pt>
                <c:pt idx="58">
                  <c:v>42908</c:v>
                </c:pt>
                <c:pt idx="59">
                  <c:v>42909</c:v>
                </c:pt>
                <c:pt idx="60">
                  <c:v>42912</c:v>
                </c:pt>
                <c:pt idx="61">
                  <c:v>42913</c:v>
                </c:pt>
                <c:pt idx="62">
                  <c:v>42914</c:v>
                </c:pt>
                <c:pt idx="63">
                  <c:v>42915</c:v>
                </c:pt>
                <c:pt idx="64">
                  <c:v>42916</c:v>
                </c:pt>
                <c:pt idx="65">
                  <c:v>42919</c:v>
                </c:pt>
                <c:pt idx="66">
                  <c:v>42920</c:v>
                </c:pt>
                <c:pt idx="67">
                  <c:v>42921</c:v>
                </c:pt>
                <c:pt idx="68">
                  <c:v>42922</c:v>
                </c:pt>
                <c:pt idx="69">
                  <c:v>42923</c:v>
                </c:pt>
                <c:pt idx="70">
                  <c:v>42926</c:v>
                </c:pt>
                <c:pt idx="71">
                  <c:v>42927</c:v>
                </c:pt>
                <c:pt idx="72">
                  <c:v>42928</c:v>
                </c:pt>
                <c:pt idx="73">
                  <c:v>42929</c:v>
                </c:pt>
                <c:pt idx="74">
                  <c:v>42930</c:v>
                </c:pt>
                <c:pt idx="75">
                  <c:v>42933</c:v>
                </c:pt>
                <c:pt idx="76">
                  <c:v>42934</c:v>
                </c:pt>
                <c:pt idx="77">
                  <c:v>42935</c:v>
                </c:pt>
                <c:pt idx="78">
                  <c:v>42936</c:v>
                </c:pt>
                <c:pt idx="79">
                  <c:v>42937</c:v>
                </c:pt>
                <c:pt idx="80">
                  <c:v>42940</c:v>
                </c:pt>
                <c:pt idx="81">
                  <c:v>42941</c:v>
                </c:pt>
                <c:pt idx="82">
                  <c:v>42942</c:v>
                </c:pt>
                <c:pt idx="83">
                  <c:v>42943</c:v>
                </c:pt>
                <c:pt idx="84">
                  <c:v>42944</c:v>
                </c:pt>
                <c:pt idx="85">
                  <c:v>42947</c:v>
                </c:pt>
                <c:pt idx="86">
                  <c:v>42948</c:v>
                </c:pt>
                <c:pt idx="87">
                  <c:v>42949</c:v>
                </c:pt>
                <c:pt idx="88">
                  <c:v>42950</c:v>
                </c:pt>
                <c:pt idx="89">
                  <c:v>42951</c:v>
                </c:pt>
                <c:pt idx="90">
                  <c:v>42954</c:v>
                </c:pt>
                <c:pt idx="91">
                  <c:v>42955</c:v>
                </c:pt>
                <c:pt idx="92">
                  <c:v>42956</c:v>
                </c:pt>
                <c:pt idx="93">
                  <c:v>42957</c:v>
                </c:pt>
                <c:pt idx="94">
                  <c:v>42958</c:v>
                </c:pt>
                <c:pt idx="95">
                  <c:v>42961</c:v>
                </c:pt>
                <c:pt idx="96">
                  <c:v>42962</c:v>
                </c:pt>
                <c:pt idx="97">
                  <c:v>42963</c:v>
                </c:pt>
                <c:pt idx="98">
                  <c:v>42964</c:v>
                </c:pt>
                <c:pt idx="99">
                  <c:v>42965</c:v>
                </c:pt>
                <c:pt idx="100">
                  <c:v>42968</c:v>
                </c:pt>
                <c:pt idx="101">
                  <c:v>42969</c:v>
                </c:pt>
                <c:pt idx="102">
                  <c:v>42970</c:v>
                </c:pt>
                <c:pt idx="103">
                  <c:v>42971</c:v>
                </c:pt>
                <c:pt idx="104">
                  <c:v>42972</c:v>
                </c:pt>
                <c:pt idx="105">
                  <c:v>42975</c:v>
                </c:pt>
                <c:pt idx="106">
                  <c:v>42976</c:v>
                </c:pt>
                <c:pt idx="107">
                  <c:v>42977</c:v>
                </c:pt>
                <c:pt idx="108">
                  <c:v>42978</c:v>
                </c:pt>
                <c:pt idx="109">
                  <c:v>42979</c:v>
                </c:pt>
                <c:pt idx="110">
                  <c:v>42982</c:v>
                </c:pt>
                <c:pt idx="111">
                  <c:v>42983</c:v>
                </c:pt>
                <c:pt idx="112">
                  <c:v>42984</c:v>
                </c:pt>
                <c:pt idx="113">
                  <c:v>42985</c:v>
                </c:pt>
                <c:pt idx="114">
                  <c:v>42986</c:v>
                </c:pt>
                <c:pt idx="115">
                  <c:v>42989</c:v>
                </c:pt>
                <c:pt idx="116">
                  <c:v>42990</c:v>
                </c:pt>
                <c:pt idx="117">
                  <c:v>42991</c:v>
                </c:pt>
                <c:pt idx="118">
                  <c:v>42992</c:v>
                </c:pt>
                <c:pt idx="119">
                  <c:v>42993</c:v>
                </c:pt>
                <c:pt idx="120">
                  <c:v>42996</c:v>
                </c:pt>
                <c:pt idx="121">
                  <c:v>42997</c:v>
                </c:pt>
                <c:pt idx="122">
                  <c:v>42998</c:v>
                </c:pt>
                <c:pt idx="123">
                  <c:v>42999</c:v>
                </c:pt>
                <c:pt idx="124">
                  <c:v>43000</c:v>
                </c:pt>
                <c:pt idx="125">
                  <c:v>43003</c:v>
                </c:pt>
                <c:pt idx="126">
                  <c:v>43004</c:v>
                </c:pt>
                <c:pt idx="127">
                  <c:v>43005</c:v>
                </c:pt>
                <c:pt idx="128">
                  <c:v>43006</c:v>
                </c:pt>
                <c:pt idx="129">
                  <c:v>43007</c:v>
                </c:pt>
                <c:pt idx="130">
                  <c:v>43010</c:v>
                </c:pt>
                <c:pt idx="131">
                  <c:v>43011</c:v>
                </c:pt>
                <c:pt idx="132">
                  <c:v>43012</c:v>
                </c:pt>
                <c:pt idx="133">
                  <c:v>43013</c:v>
                </c:pt>
                <c:pt idx="134">
                  <c:v>43014</c:v>
                </c:pt>
                <c:pt idx="135">
                  <c:v>43017</c:v>
                </c:pt>
                <c:pt idx="136">
                  <c:v>43018</c:v>
                </c:pt>
                <c:pt idx="137">
                  <c:v>43019</c:v>
                </c:pt>
                <c:pt idx="138">
                  <c:v>43020</c:v>
                </c:pt>
                <c:pt idx="139">
                  <c:v>43021</c:v>
                </c:pt>
                <c:pt idx="140">
                  <c:v>43024</c:v>
                </c:pt>
                <c:pt idx="141">
                  <c:v>43025</c:v>
                </c:pt>
                <c:pt idx="142">
                  <c:v>43026</c:v>
                </c:pt>
                <c:pt idx="143">
                  <c:v>43027</c:v>
                </c:pt>
                <c:pt idx="144">
                  <c:v>43028</c:v>
                </c:pt>
                <c:pt idx="145">
                  <c:v>43031</c:v>
                </c:pt>
                <c:pt idx="146">
                  <c:v>43032</c:v>
                </c:pt>
                <c:pt idx="147">
                  <c:v>43033</c:v>
                </c:pt>
                <c:pt idx="148">
                  <c:v>43034</c:v>
                </c:pt>
                <c:pt idx="149">
                  <c:v>43035</c:v>
                </c:pt>
                <c:pt idx="150">
                  <c:v>43038</c:v>
                </c:pt>
                <c:pt idx="151">
                  <c:v>43039</c:v>
                </c:pt>
                <c:pt idx="152">
                  <c:v>43040</c:v>
                </c:pt>
                <c:pt idx="153">
                  <c:v>43041</c:v>
                </c:pt>
                <c:pt idx="154">
                  <c:v>43042</c:v>
                </c:pt>
                <c:pt idx="155">
                  <c:v>43045</c:v>
                </c:pt>
                <c:pt idx="156">
                  <c:v>43046</c:v>
                </c:pt>
                <c:pt idx="157">
                  <c:v>43047</c:v>
                </c:pt>
                <c:pt idx="158">
                  <c:v>43048</c:v>
                </c:pt>
                <c:pt idx="159">
                  <c:v>43049</c:v>
                </c:pt>
                <c:pt idx="160">
                  <c:v>43052</c:v>
                </c:pt>
                <c:pt idx="161">
                  <c:v>43053</c:v>
                </c:pt>
                <c:pt idx="162">
                  <c:v>43054</c:v>
                </c:pt>
                <c:pt idx="163">
                  <c:v>43055</c:v>
                </c:pt>
                <c:pt idx="164">
                  <c:v>43056</c:v>
                </c:pt>
                <c:pt idx="165">
                  <c:v>43059</c:v>
                </c:pt>
                <c:pt idx="166">
                  <c:v>43060</c:v>
                </c:pt>
                <c:pt idx="167">
                  <c:v>43061</c:v>
                </c:pt>
                <c:pt idx="168">
                  <c:v>43062</c:v>
                </c:pt>
                <c:pt idx="169">
                  <c:v>43063</c:v>
                </c:pt>
                <c:pt idx="170">
                  <c:v>43066</c:v>
                </c:pt>
                <c:pt idx="171">
                  <c:v>43067</c:v>
                </c:pt>
                <c:pt idx="172">
                  <c:v>43068</c:v>
                </c:pt>
                <c:pt idx="173">
                  <c:v>43069</c:v>
                </c:pt>
                <c:pt idx="174">
                  <c:v>43070</c:v>
                </c:pt>
                <c:pt idx="175">
                  <c:v>43073</c:v>
                </c:pt>
                <c:pt idx="176">
                  <c:v>43074</c:v>
                </c:pt>
                <c:pt idx="177">
                  <c:v>43075</c:v>
                </c:pt>
                <c:pt idx="178">
                  <c:v>43076</c:v>
                </c:pt>
                <c:pt idx="179">
                  <c:v>43077</c:v>
                </c:pt>
                <c:pt idx="180">
                  <c:v>43080</c:v>
                </c:pt>
                <c:pt idx="181">
                  <c:v>43081</c:v>
                </c:pt>
                <c:pt idx="182">
                  <c:v>43082</c:v>
                </c:pt>
                <c:pt idx="183">
                  <c:v>43083</c:v>
                </c:pt>
                <c:pt idx="184">
                  <c:v>43084</c:v>
                </c:pt>
                <c:pt idx="185">
                  <c:v>43087</c:v>
                </c:pt>
                <c:pt idx="186">
                  <c:v>43088</c:v>
                </c:pt>
                <c:pt idx="187">
                  <c:v>43089</c:v>
                </c:pt>
                <c:pt idx="188">
                  <c:v>43090</c:v>
                </c:pt>
                <c:pt idx="189">
                  <c:v>43091</c:v>
                </c:pt>
                <c:pt idx="190">
                  <c:v>43094</c:v>
                </c:pt>
                <c:pt idx="191">
                  <c:v>43095</c:v>
                </c:pt>
                <c:pt idx="192">
                  <c:v>43096</c:v>
                </c:pt>
                <c:pt idx="193">
                  <c:v>43097</c:v>
                </c:pt>
                <c:pt idx="194">
                  <c:v>43098</c:v>
                </c:pt>
                <c:pt idx="195">
                  <c:v>43101</c:v>
                </c:pt>
                <c:pt idx="196">
                  <c:v>43102</c:v>
                </c:pt>
                <c:pt idx="197">
                  <c:v>43103</c:v>
                </c:pt>
                <c:pt idx="198">
                  <c:v>43104</c:v>
                </c:pt>
                <c:pt idx="199">
                  <c:v>43105</c:v>
                </c:pt>
                <c:pt idx="200">
                  <c:v>43108</c:v>
                </c:pt>
                <c:pt idx="201">
                  <c:v>43109</c:v>
                </c:pt>
                <c:pt idx="202">
                  <c:v>43110</c:v>
                </c:pt>
                <c:pt idx="203">
                  <c:v>43111</c:v>
                </c:pt>
                <c:pt idx="204">
                  <c:v>43112</c:v>
                </c:pt>
                <c:pt idx="205">
                  <c:v>43115</c:v>
                </c:pt>
                <c:pt idx="206">
                  <c:v>43116</c:v>
                </c:pt>
                <c:pt idx="207">
                  <c:v>43117</c:v>
                </c:pt>
                <c:pt idx="208">
                  <c:v>43118</c:v>
                </c:pt>
                <c:pt idx="209">
                  <c:v>43119</c:v>
                </c:pt>
                <c:pt idx="210">
                  <c:v>43122</c:v>
                </c:pt>
                <c:pt idx="211">
                  <c:v>43123</c:v>
                </c:pt>
                <c:pt idx="212">
                  <c:v>43124</c:v>
                </c:pt>
                <c:pt idx="213">
                  <c:v>43125</c:v>
                </c:pt>
                <c:pt idx="214">
                  <c:v>43126</c:v>
                </c:pt>
                <c:pt idx="215">
                  <c:v>43129</c:v>
                </c:pt>
                <c:pt idx="216">
                  <c:v>43130</c:v>
                </c:pt>
                <c:pt idx="217">
                  <c:v>43131</c:v>
                </c:pt>
                <c:pt idx="218">
                  <c:v>43132</c:v>
                </c:pt>
                <c:pt idx="219">
                  <c:v>43133</c:v>
                </c:pt>
                <c:pt idx="220">
                  <c:v>43136</c:v>
                </c:pt>
                <c:pt idx="221">
                  <c:v>43137</c:v>
                </c:pt>
                <c:pt idx="222">
                  <c:v>43138</c:v>
                </c:pt>
                <c:pt idx="223">
                  <c:v>43139</c:v>
                </c:pt>
                <c:pt idx="224">
                  <c:v>43140</c:v>
                </c:pt>
                <c:pt idx="225">
                  <c:v>43143</c:v>
                </c:pt>
                <c:pt idx="226">
                  <c:v>43144</c:v>
                </c:pt>
                <c:pt idx="227">
                  <c:v>43145</c:v>
                </c:pt>
                <c:pt idx="228">
                  <c:v>43146</c:v>
                </c:pt>
                <c:pt idx="229">
                  <c:v>43147</c:v>
                </c:pt>
                <c:pt idx="230">
                  <c:v>43150</c:v>
                </c:pt>
                <c:pt idx="231">
                  <c:v>43151</c:v>
                </c:pt>
                <c:pt idx="232">
                  <c:v>43152</c:v>
                </c:pt>
                <c:pt idx="233">
                  <c:v>43153</c:v>
                </c:pt>
                <c:pt idx="234">
                  <c:v>43154</c:v>
                </c:pt>
                <c:pt idx="235">
                  <c:v>43157</c:v>
                </c:pt>
                <c:pt idx="236">
                  <c:v>43158</c:v>
                </c:pt>
                <c:pt idx="237">
                  <c:v>43159</c:v>
                </c:pt>
                <c:pt idx="238">
                  <c:v>43160</c:v>
                </c:pt>
                <c:pt idx="239">
                  <c:v>43161</c:v>
                </c:pt>
                <c:pt idx="240">
                  <c:v>43164</c:v>
                </c:pt>
                <c:pt idx="241">
                  <c:v>43165</c:v>
                </c:pt>
                <c:pt idx="242">
                  <c:v>43166</c:v>
                </c:pt>
                <c:pt idx="243">
                  <c:v>43167</c:v>
                </c:pt>
                <c:pt idx="244">
                  <c:v>43168</c:v>
                </c:pt>
                <c:pt idx="245">
                  <c:v>43171</c:v>
                </c:pt>
                <c:pt idx="246">
                  <c:v>43172</c:v>
                </c:pt>
                <c:pt idx="247">
                  <c:v>43173</c:v>
                </c:pt>
                <c:pt idx="248">
                  <c:v>43174</c:v>
                </c:pt>
                <c:pt idx="249">
                  <c:v>43175</c:v>
                </c:pt>
                <c:pt idx="250">
                  <c:v>43178</c:v>
                </c:pt>
                <c:pt idx="251">
                  <c:v>43179</c:v>
                </c:pt>
                <c:pt idx="252">
                  <c:v>43180</c:v>
                </c:pt>
                <c:pt idx="253">
                  <c:v>43181</c:v>
                </c:pt>
                <c:pt idx="254">
                  <c:v>43182</c:v>
                </c:pt>
                <c:pt idx="255">
                  <c:v>43185</c:v>
                </c:pt>
                <c:pt idx="256">
                  <c:v>43186</c:v>
                </c:pt>
                <c:pt idx="257">
                  <c:v>43187</c:v>
                </c:pt>
                <c:pt idx="258">
                  <c:v>43188</c:v>
                </c:pt>
                <c:pt idx="259">
                  <c:v>43189</c:v>
                </c:pt>
                <c:pt idx="260">
                  <c:v>43192</c:v>
                </c:pt>
                <c:pt idx="261">
                  <c:v>43193</c:v>
                </c:pt>
                <c:pt idx="262">
                  <c:v>43194</c:v>
                </c:pt>
                <c:pt idx="263">
                  <c:v>43195</c:v>
                </c:pt>
                <c:pt idx="264">
                  <c:v>43196</c:v>
                </c:pt>
                <c:pt idx="265">
                  <c:v>43199</c:v>
                </c:pt>
                <c:pt idx="266">
                  <c:v>43200</c:v>
                </c:pt>
                <c:pt idx="267">
                  <c:v>43201</c:v>
                </c:pt>
                <c:pt idx="268">
                  <c:v>43202</c:v>
                </c:pt>
                <c:pt idx="269">
                  <c:v>43203</c:v>
                </c:pt>
                <c:pt idx="270">
                  <c:v>43206</c:v>
                </c:pt>
                <c:pt idx="271">
                  <c:v>43207</c:v>
                </c:pt>
              </c:numCache>
            </c:numRef>
          </c:cat>
          <c:val>
            <c:numRef>
              <c:f>WTI.10yr!$D$70:$D$398</c:f>
              <c:numCache>
                <c:formatCode>General</c:formatCode>
                <c:ptCount val="329"/>
                <c:pt idx="0">
                  <c:v>50.24</c:v>
                </c:pt>
                <c:pt idx="1">
                  <c:v>51.03</c:v>
                </c:pt>
                <c:pt idx="2">
                  <c:v>51.15</c:v>
                </c:pt>
                <c:pt idx="3">
                  <c:v>51.7</c:v>
                </c:pt>
                <c:pt idx="4">
                  <c:v>52.24</c:v>
                </c:pt>
                <c:pt idx="5">
                  <c:v>53.08</c:v>
                </c:pt>
                <c:pt idx="6">
                  <c:v>53.4</c:v>
                </c:pt>
                <c:pt idx="7">
                  <c:v>53.11</c:v>
                </c:pt>
                <c:pt idx="8">
                  <c:v>53.18</c:v>
                </c:pt>
                <c:pt idx="9">
                  <c:v>53.18</c:v>
                </c:pt>
                <c:pt idx="10">
                  <c:v>52.65</c:v>
                </c:pt>
                <c:pt idx="11">
                  <c:v>52.41</c:v>
                </c:pt>
                <c:pt idx="12">
                  <c:v>50.85</c:v>
                </c:pt>
                <c:pt idx="13">
                  <c:v>50.71</c:v>
                </c:pt>
                <c:pt idx="14">
                  <c:v>49.62</c:v>
                </c:pt>
                <c:pt idx="15">
                  <c:v>49.23</c:v>
                </c:pt>
                <c:pt idx="16">
                  <c:v>49.56</c:v>
                </c:pt>
                <c:pt idx="17">
                  <c:v>49.62</c:v>
                </c:pt>
                <c:pt idx="18">
                  <c:v>48.97</c:v>
                </c:pt>
                <c:pt idx="19">
                  <c:v>49.33</c:v>
                </c:pt>
                <c:pt idx="20">
                  <c:v>48.84</c:v>
                </c:pt>
                <c:pt idx="21">
                  <c:v>47.66</c:v>
                </c:pt>
                <c:pt idx="22">
                  <c:v>47.82</c:v>
                </c:pt>
                <c:pt idx="23">
                  <c:v>45.52</c:v>
                </c:pt>
                <c:pt idx="24">
                  <c:v>46.22</c:v>
                </c:pt>
                <c:pt idx="25">
                  <c:v>46.43</c:v>
                </c:pt>
                <c:pt idx="26">
                  <c:v>45.88</c:v>
                </c:pt>
                <c:pt idx="27">
                  <c:v>47.33</c:v>
                </c:pt>
                <c:pt idx="28">
                  <c:v>47.83</c:v>
                </c:pt>
                <c:pt idx="29">
                  <c:v>47.84</c:v>
                </c:pt>
                <c:pt idx="30">
                  <c:v>48.85</c:v>
                </c:pt>
                <c:pt idx="31">
                  <c:v>48.66</c:v>
                </c:pt>
                <c:pt idx="32">
                  <c:v>49.07</c:v>
                </c:pt>
                <c:pt idx="33">
                  <c:v>49.35</c:v>
                </c:pt>
                <c:pt idx="34">
                  <c:v>50.67</c:v>
                </c:pt>
                <c:pt idx="35">
                  <c:v>51.13</c:v>
                </c:pt>
                <c:pt idx="36">
                  <c:v>51.47</c:v>
                </c:pt>
                <c:pt idx="37">
                  <c:v>51.36</c:v>
                </c:pt>
                <c:pt idx="38">
                  <c:v>48.9</c:v>
                </c:pt>
                <c:pt idx="39">
                  <c:v>49.8</c:v>
                </c:pt>
                <c:pt idx="40">
                  <c:v>49.8</c:v>
                </c:pt>
                <c:pt idx="41">
                  <c:v>49.66</c:v>
                </c:pt>
                <c:pt idx="42">
                  <c:v>48.32</c:v>
                </c:pt>
                <c:pt idx="43">
                  <c:v>48.36</c:v>
                </c:pt>
                <c:pt idx="44">
                  <c:v>47.66</c:v>
                </c:pt>
                <c:pt idx="45">
                  <c:v>47.4</c:v>
                </c:pt>
                <c:pt idx="46">
                  <c:v>48.19</c:v>
                </c:pt>
                <c:pt idx="47">
                  <c:v>45.72</c:v>
                </c:pt>
                <c:pt idx="48">
                  <c:v>45.64</c:v>
                </c:pt>
                <c:pt idx="49">
                  <c:v>45.83</c:v>
                </c:pt>
                <c:pt idx="50">
                  <c:v>46.08</c:v>
                </c:pt>
                <c:pt idx="51">
                  <c:v>46.46</c:v>
                </c:pt>
                <c:pt idx="52">
                  <c:v>44.73</c:v>
                </c:pt>
                <c:pt idx="53">
                  <c:v>44.46</c:v>
                </c:pt>
                <c:pt idx="54">
                  <c:v>44.74</c:v>
                </c:pt>
                <c:pt idx="55">
                  <c:v>44.43</c:v>
                </c:pt>
                <c:pt idx="56">
                  <c:v>43.51</c:v>
                </c:pt>
                <c:pt idx="57">
                  <c:v>42.53</c:v>
                </c:pt>
                <c:pt idx="58">
                  <c:v>42.74</c:v>
                </c:pt>
                <c:pt idx="59">
                  <c:v>43.01</c:v>
                </c:pt>
                <c:pt idx="60">
                  <c:v>43.38</c:v>
                </c:pt>
                <c:pt idx="61">
                  <c:v>44.24</c:v>
                </c:pt>
                <c:pt idx="62">
                  <c:v>44.74</c:v>
                </c:pt>
                <c:pt idx="63">
                  <c:v>44.93</c:v>
                </c:pt>
                <c:pt idx="64">
                  <c:v>46.04</c:v>
                </c:pt>
                <c:pt idx="65">
                  <c:v>47.07</c:v>
                </c:pt>
                <c:pt idx="66">
                  <c:v>47.07</c:v>
                </c:pt>
                <c:pt idx="67">
                  <c:v>45.13</c:v>
                </c:pt>
                <c:pt idx="68">
                  <c:v>45.52</c:v>
                </c:pt>
                <c:pt idx="69">
                  <c:v>44.23</c:v>
                </c:pt>
                <c:pt idx="70">
                  <c:v>44.4</c:v>
                </c:pt>
                <c:pt idx="71">
                  <c:v>45.04</c:v>
                </c:pt>
                <c:pt idx="72">
                  <c:v>45.49</c:v>
                </c:pt>
                <c:pt idx="73">
                  <c:v>46.08</c:v>
                </c:pt>
                <c:pt idx="74">
                  <c:v>46.54</c:v>
                </c:pt>
                <c:pt idx="75">
                  <c:v>46.02</c:v>
                </c:pt>
                <c:pt idx="76">
                  <c:v>46.4</c:v>
                </c:pt>
                <c:pt idx="77">
                  <c:v>47.32</c:v>
                </c:pt>
                <c:pt idx="78">
                  <c:v>46.92</c:v>
                </c:pt>
                <c:pt idx="79">
                  <c:v>45.77</c:v>
                </c:pt>
                <c:pt idx="80">
                  <c:v>46.34</c:v>
                </c:pt>
                <c:pt idx="81">
                  <c:v>47.89</c:v>
                </c:pt>
                <c:pt idx="82">
                  <c:v>48.75</c:v>
                </c:pt>
                <c:pt idx="83">
                  <c:v>49.04</c:v>
                </c:pt>
                <c:pt idx="84">
                  <c:v>49.71</c:v>
                </c:pt>
                <c:pt idx="85">
                  <c:v>50.17</c:v>
                </c:pt>
                <c:pt idx="86">
                  <c:v>49.16</c:v>
                </c:pt>
                <c:pt idx="87">
                  <c:v>49.59</c:v>
                </c:pt>
                <c:pt idx="88">
                  <c:v>49.03</c:v>
                </c:pt>
                <c:pt idx="89">
                  <c:v>49.58</c:v>
                </c:pt>
                <c:pt idx="90">
                  <c:v>49.39</c:v>
                </c:pt>
                <c:pt idx="91">
                  <c:v>49.17</c:v>
                </c:pt>
                <c:pt idx="92">
                  <c:v>49.56</c:v>
                </c:pt>
                <c:pt idx="93">
                  <c:v>48.59</c:v>
                </c:pt>
                <c:pt idx="94">
                  <c:v>48.82</c:v>
                </c:pt>
                <c:pt idx="95">
                  <c:v>47.59</c:v>
                </c:pt>
                <c:pt idx="96">
                  <c:v>47.55</c:v>
                </c:pt>
                <c:pt idx="97">
                  <c:v>46.78</c:v>
                </c:pt>
                <c:pt idx="98">
                  <c:v>47.09</c:v>
                </c:pt>
                <c:pt idx="99">
                  <c:v>48.51</c:v>
                </c:pt>
                <c:pt idx="100">
                  <c:v>47.53</c:v>
                </c:pt>
                <c:pt idx="101">
                  <c:v>47.83</c:v>
                </c:pt>
                <c:pt idx="102">
                  <c:v>48.41</c:v>
                </c:pt>
                <c:pt idx="103">
                  <c:v>47.43</c:v>
                </c:pt>
                <c:pt idx="104">
                  <c:v>47.87</c:v>
                </c:pt>
                <c:pt idx="105">
                  <c:v>46.57</c:v>
                </c:pt>
                <c:pt idx="106">
                  <c:v>46.44</c:v>
                </c:pt>
                <c:pt idx="107">
                  <c:v>45.96</c:v>
                </c:pt>
                <c:pt idx="108">
                  <c:v>47.23</c:v>
                </c:pt>
                <c:pt idx="109">
                  <c:v>47.29</c:v>
                </c:pt>
                <c:pt idx="110">
                  <c:v>47.29</c:v>
                </c:pt>
                <c:pt idx="111">
                  <c:v>48.66</c:v>
                </c:pt>
                <c:pt idx="112">
                  <c:v>49.16</c:v>
                </c:pt>
                <c:pt idx="113">
                  <c:v>49.09</c:v>
                </c:pt>
                <c:pt idx="114">
                  <c:v>47.48</c:v>
                </c:pt>
                <c:pt idx="115">
                  <c:v>48.07</c:v>
                </c:pt>
                <c:pt idx="116">
                  <c:v>48.23</c:v>
                </c:pt>
                <c:pt idx="117">
                  <c:v>49.3</c:v>
                </c:pt>
                <c:pt idx="118">
                  <c:v>49.89</c:v>
                </c:pt>
                <c:pt idx="119">
                  <c:v>49.89</c:v>
                </c:pt>
                <c:pt idx="120">
                  <c:v>49.91</c:v>
                </c:pt>
                <c:pt idx="121">
                  <c:v>49.9</c:v>
                </c:pt>
                <c:pt idx="122">
                  <c:v>50.69</c:v>
                </c:pt>
                <c:pt idx="123">
                  <c:v>50.55</c:v>
                </c:pt>
                <c:pt idx="124">
                  <c:v>50.66</c:v>
                </c:pt>
                <c:pt idx="125">
                  <c:v>52.22</c:v>
                </c:pt>
                <c:pt idx="126">
                  <c:v>51.88</c:v>
                </c:pt>
                <c:pt idx="127">
                  <c:v>52.14</c:v>
                </c:pt>
                <c:pt idx="128">
                  <c:v>51.56</c:v>
                </c:pt>
                <c:pt idx="129">
                  <c:v>51.67</c:v>
                </c:pt>
                <c:pt idx="130">
                  <c:v>50.58</c:v>
                </c:pt>
                <c:pt idx="131">
                  <c:v>50.42</c:v>
                </c:pt>
                <c:pt idx="132">
                  <c:v>49.98</c:v>
                </c:pt>
                <c:pt idx="133">
                  <c:v>50.79</c:v>
                </c:pt>
                <c:pt idx="134">
                  <c:v>49.29</c:v>
                </c:pt>
                <c:pt idx="135">
                  <c:v>49.58</c:v>
                </c:pt>
                <c:pt idx="136">
                  <c:v>50.92</c:v>
                </c:pt>
                <c:pt idx="137">
                  <c:v>51.3</c:v>
                </c:pt>
                <c:pt idx="138">
                  <c:v>50.6</c:v>
                </c:pt>
                <c:pt idx="139">
                  <c:v>51.45</c:v>
                </c:pt>
                <c:pt idx="140">
                  <c:v>51.87</c:v>
                </c:pt>
                <c:pt idx="141">
                  <c:v>51.88</c:v>
                </c:pt>
                <c:pt idx="142">
                  <c:v>52.26</c:v>
                </c:pt>
                <c:pt idx="143">
                  <c:v>51.51</c:v>
                </c:pt>
                <c:pt idx="144">
                  <c:v>51.84</c:v>
                </c:pt>
                <c:pt idx="145">
                  <c:v>51.9</c:v>
                </c:pt>
                <c:pt idx="146">
                  <c:v>52.47</c:v>
                </c:pt>
                <c:pt idx="147">
                  <c:v>52.18</c:v>
                </c:pt>
                <c:pt idx="148">
                  <c:v>52.64</c:v>
                </c:pt>
                <c:pt idx="149">
                  <c:v>53.9</c:v>
                </c:pt>
                <c:pt idx="150">
                  <c:v>54.15</c:v>
                </c:pt>
                <c:pt idx="151">
                  <c:v>54.38</c:v>
                </c:pt>
                <c:pt idx="152">
                  <c:v>54.3</c:v>
                </c:pt>
                <c:pt idx="153">
                  <c:v>54.54</c:v>
                </c:pt>
                <c:pt idx="154">
                  <c:v>55.64</c:v>
                </c:pt>
                <c:pt idx="155">
                  <c:v>57.35</c:v>
                </c:pt>
                <c:pt idx="156">
                  <c:v>57.2</c:v>
                </c:pt>
                <c:pt idx="157">
                  <c:v>56.81</c:v>
                </c:pt>
                <c:pt idx="158">
                  <c:v>57.17</c:v>
                </c:pt>
                <c:pt idx="159">
                  <c:v>56.74</c:v>
                </c:pt>
                <c:pt idx="160">
                  <c:v>56.76</c:v>
                </c:pt>
                <c:pt idx="161">
                  <c:v>55.7</c:v>
                </c:pt>
                <c:pt idx="162">
                  <c:v>55.33</c:v>
                </c:pt>
                <c:pt idx="163">
                  <c:v>55.14</c:v>
                </c:pt>
                <c:pt idx="164">
                  <c:v>56.71</c:v>
                </c:pt>
                <c:pt idx="165">
                  <c:v>56.42</c:v>
                </c:pt>
                <c:pt idx="166">
                  <c:v>56.83</c:v>
                </c:pt>
                <c:pt idx="167">
                  <c:v>58.02</c:v>
                </c:pt>
                <c:pt idx="168">
                  <c:v>58.02</c:v>
                </c:pt>
                <c:pt idx="169">
                  <c:v>58.95</c:v>
                </c:pt>
                <c:pt idx="170">
                  <c:v>58.11</c:v>
                </c:pt>
                <c:pt idx="171">
                  <c:v>57.99</c:v>
                </c:pt>
                <c:pt idx="172">
                  <c:v>57.3</c:v>
                </c:pt>
                <c:pt idx="173">
                  <c:v>57.4</c:v>
                </c:pt>
                <c:pt idx="174">
                  <c:v>58.36</c:v>
                </c:pt>
                <c:pt idx="175">
                  <c:v>57.47</c:v>
                </c:pt>
                <c:pt idx="176">
                  <c:v>57.62</c:v>
                </c:pt>
                <c:pt idx="177">
                  <c:v>55.96</c:v>
                </c:pt>
                <c:pt idx="178">
                  <c:v>56.69</c:v>
                </c:pt>
                <c:pt idx="179">
                  <c:v>57.36</c:v>
                </c:pt>
                <c:pt idx="180">
                  <c:v>57.99</c:v>
                </c:pt>
                <c:pt idx="181">
                  <c:v>57.14</c:v>
                </c:pt>
                <c:pt idx="182">
                  <c:v>56.6</c:v>
                </c:pt>
                <c:pt idx="183">
                  <c:v>57.04</c:v>
                </c:pt>
                <c:pt idx="184">
                  <c:v>57.3</c:v>
                </c:pt>
                <c:pt idx="185">
                  <c:v>57.22</c:v>
                </c:pt>
                <c:pt idx="186">
                  <c:v>57.56</c:v>
                </c:pt>
                <c:pt idx="187">
                  <c:v>58.09</c:v>
                </c:pt>
                <c:pt idx="188">
                  <c:v>58.36</c:v>
                </c:pt>
                <c:pt idx="189">
                  <c:v>58.47</c:v>
                </c:pt>
                <c:pt idx="190">
                  <c:v>58.47</c:v>
                </c:pt>
                <c:pt idx="191">
                  <c:v>59.97</c:v>
                </c:pt>
                <c:pt idx="192">
                  <c:v>59.64</c:v>
                </c:pt>
                <c:pt idx="193">
                  <c:v>59.84</c:v>
                </c:pt>
                <c:pt idx="194">
                  <c:v>60.42</c:v>
                </c:pt>
                <c:pt idx="195">
                  <c:v>60.42</c:v>
                </c:pt>
                <c:pt idx="196">
                  <c:v>60.37</c:v>
                </c:pt>
                <c:pt idx="197">
                  <c:v>61.63</c:v>
                </c:pt>
                <c:pt idx="198">
                  <c:v>62.01</c:v>
                </c:pt>
                <c:pt idx="199">
                  <c:v>61.44</c:v>
                </c:pt>
                <c:pt idx="200">
                  <c:v>61.73</c:v>
                </c:pt>
                <c:pt idx="201">
                  <c:v>62.96</c:v>
                </c:pt>
                <c:pt idx="202">
                  <c:v>63.57</c:v>
                </c:pt>
                <c:pt idx="203">
                  <c:v>63.8</c:v>
                </c:pt>
                <c:pt idx="204">
                  <c:v>64.3</c:v>
                </c:pt>
                <c:pt idx="205">
                  <c:v>64.3</c:v>
                </c:pt>
                <c:pt idx="206">
                  <c:v>63.73</c:v>
                </c:pt>
                <c:pt idx="207">
                  <c:v>63.97</c:v>
                </c:pt>
                <c:pt idx="208">
                  <c:v>63.95</c:v>
                </c:pt>
                <c:pt idx="209">
                  <c:v>63.31</c:v>
                </c:pt>
                <c:pt idx="210">
                  <c:v>63.57</c:v>
                </c:pt>
                <c:pt idx="211">
                  <c:v>64.47</c:v>
                </c:pt>
                <c:pt idx="212">
                  <c:v>65.61</c:v>
                </c:pt>
                <c:pt idx="213">
                  <c:v>65.510000000000005</c:v>
                </c:pt>
                <c:pt idx="214">
                  <c:v>66.14</c:v>
                </c:pt>
                <c:pt idx="215">
                  <c:v>65.56</c:v>
                </c:pt>
                <c:pt idx="216">
                  <c:v>64.5</c:v>
                </c:pt>
                <c:pt idx="217">
                  <c:v>64.73</c:v>
                </c:pt>
                <c:pt idx="218">
                  <c:v>65.8</c:v>
                </c:pt>
                <c:pt idx="219">
                  <c:v>65.45</c:v>
                </c:pt>
                <c:pt idx="220">
                  <c:v>64.150000000000006</c:v>
                </c:pt>
                <c:pt idx="221">
                  <c:v>63.39</c:v>
                </c:pt>
                <c:pt idx="222">
                  <c:v>61.79</c:v>
                </c:pt>
                <c:pt idx="223">
                  <c:v>61.15</c:v>
                </c:pt>
                <c:pt idx="224">
                  <c:v>59.2</c:v>
                </c:pt>
                <c:pt idx="225">
                  <c:v>59.29</c:v>
                </c:pt>
                <c:pt idx="226">
                  <c:v>59.19</c:v>
                </c:pt>
                <c:pt idx="227">
                  <c:v>60.6</c:v>
                </c:pt>
                <c:pt idx="228">
                  <c:v>61.34</c:v>
                </c:pt>
                <c:pt idx="229">
                  <c:v>61.55</c:v>
                </c:pt>
                <c:pt idx="230">
                  <c:v>61.55</c:v>
                </c:pt>
                <c:pt idx="231">
                  <c:v>61.79</c:v>
                </c:pt>
                <c:pt idx="232">
                  <c:v>61.68</c:v>
                </c:pt>
                <c:pt idx="233">
                  <c:v>62.77</c:v>
                </c:pt>
                <c:pt idx="234">
                  <c:v>63.55</c:v>
                </c:pt>
                <c:pt idx="235">
                  <c:v>63.91</c:v>
                </c:pt>
                <c:pt idx="236">
                  <c:v>63.01</c:v>
                </c:pt>
                <c:pt idx="237">
                  <c:v>61.64</c:v>
                </c:pt>
                <c:pt idx="238">
                  <c:v>60.99</c:v>
                </c:pt>
                <c:pt idx="239">
                  <c:v>61.25</c:v>
                </c:pt>
                <c:pt idx="240">
                  <c:v>62.57</c:v>
                </c:pt>
                <c:pt idx="241">
                  <c:v>62.6</c:v>
                </c:pt>
                <c:pt idx="242">
                  <c:v>61.15</c:v>
                </c:pt>
                <c:pt idx="243">
                  <c:v>60.12</c:v>
                </c:pt>
                <c:pt idx="244">
                  <c:v>62.04</c:v>
                </c:pt>
                <c:pt idx="245">
                  <c:v>61.36</c:v>
                </c:pt>
                <c:pt idx="246">
                  <c:v>60.71</c:v>
                </c:pt>
                <c:pt idx="247">
                  <c:v>60.96</c:v>
                </c:pt>
                <c:pt idx="248">
                  <c:v>61.19</c:v>
                </c:pt>
                <c:pt idx="249">
                  <c:v>62.34</c:v>
                </c:pt>
                <c:pt idx="250">
                  <c:v>62.13</c:v>
                </c:pt>
                <c:pt idx="251">
                  <c:v>63.54</c:v>
                </c:pt>
                <c:pt idx="252">
                  <c:v>65.17</c:v>
                </c:pt>
                <c:pt idx="253">
                  <c:v>64.3</c:v>
                </c:pt>
                <c:pt idx="254">
                  <c:v>65.88</c:v>
                </c:pt>
                <c:pt idx="255">
                  <c:v>65.55</c:v>
                </c:pt>
                <c:pt idx="256">
                  <c:v>65.25</c:v>
                </c:pt>
                <c:pt idx="257">
                  <c:v>64.38</c:v>
                </c:pt>
                <c:pt idx="258">
                  <c:v>64.94</c:v>
                </c:pt>
                <c:pt idx="259">
                  <c:v>64.94</c:v>
                </c:pt>
                <c:pt idx="260">
                  <c:v>63.01</c:v>
                </c:pt>
                <c:pt idx="261">
                  <c:v>63.51</c:v>
                </c:pt>
                <c:pt idx="262">
                  <c:v>63.37</c:v>
                </c:pt>
                <c:pt idx="263">
                  <c:v>63.54</c:v>
                </c:pt>
                <c:pt idx="264">
                  <c:v>62.06</c:v>
                </c:pt>
                <c:pt idx="265">
                  <c:v>63.42</c:v>
                </c:pt>
                <c:pt idx="266">
                  <c:v>65.510000000000005</c:v>
                </c:pt>
                <c:pt idx="267">
                  <c:v>66.819999999999993</c:v>
                </c:pt>
                <c:pt idx="268">
                  <c:v>67.069999999999993</c:v>
                </c:pt>
                <c:pt idx="269">
                  <c:v>67.39</c:v>
                </c:pt>
              </c:numCache>
            </c:numRef>
          </c:val>
          <c:smooth val="0"/>
        </c:ser>
        <c:dLbls>
          <c:showLegendKey val="0"/>
          <c:showVal val="0"/>
          <c:showCatName val="0"/>
          <c:showSerName val="0"/>
          <c:showPercent val="0"/>
          <c:showBubbleSize val="0"/>
        </c:dLbls>
        <c:marker val="1"/>
        <c:smooth val="0"/>
        <c:axId val="-321470080"/>
        <c:axId val="-321474976"/>
      </c:lineChart>
      <c:lineChart>
        <c:grouping val="standard"/>
        <c:varyColors val="0"/>
        <c:ser>
          <c:idx val="0"/>
          <c:order val="0"/>
          <c:spPr>
            <a:ln w="12700">
              <a:solidFill>
                <a:srgbClr val="FF0000"/>
              </a:solidFill>
              <a:prstDash val="solid"/>
            </a:ln>
          </c:spPr>
          <c:marker>
            <c:symbol val="none"/>
          </c:marker>
          <c:cat>
            <c:numRef>
              <c:f>WTI.10yr!$B$70:$B$398</c:f>
              <c:numCache>
                <c:formatCode>yyyy\-mm\-dd</c:formatCode>
                <c:ptCount val="329"/>
                <c:pt idx="0">
                  <c:v>42828</c:v>
                </c:pt>
                <c:pt idx="1">
                  <c:v>42829</c:v>
                </c:pt>
                <c:pt idx="2">
                  <c:v>42830</c:v>
                </c:pt>
                <c:pt idx="3">
                  <c:v>42831</c:v>
                </c:pt>
                <c:pt idx="4">
                  <c:v>42832</c:v>
                </c:pt>
                <c:pt idx="5">
                  <c:v>42835</c:v>
                </c:pt>
                <c:pt idx="6">
                  <c:v>42836</c:v>
                </c:pt>
                <c:pt idx="7">
                  <c:v>42837</c:v>
                </c:pt>
                <c:pt idx="8">
                  <c:v>42838</c:v>
                </c:pt>
                <c:pt idx="9">
                  <c:v>42839</c:v>
                </c:pt>
                <c:pt idx="10">
                  <c:v>42842</c:v>
                </c:pt>
                <c:pt idx="11">
                  <c:v>42843</c:v>
                </c:pt>
                <c:pt idx="12">
                  <c:v>42844</c:v>
                </c:pt>
                <c:pt idx="13">
                  <c:v>42845</c:v>
                </c:pt>
                <c:pt idx="14">
                  <c:v>42846</c:v>
                </c:pt>
                <c:pt idx="15">
                  <c:v>42849</c:v>
                </c:pt>
                <c:pt idx="16">
                  <c:v>42850</c:v>
                </c:pt>
                <c:pt idx="17">
                  <c:v>42851</c:v>
                </c:pt>
                <c:pt idx="18">
                  <c:v>42852</c:v>
                </c:pt>
                <c:pt idx="19">
                  <c:v>42853</c:v>
                </c:pt>
                <c:pt idx="20">
                  <c:v>42856</c:v>
                </c:pt>
                <c:pt idx="21">
                  <c:v>42857</c:v>
                </c:pt>
                <c:pt idx="22">
                  <c:v>42858</c:v>
                </c:pt>
                <c:pt idx="23">
                  <c:v>42859</c:v>
                </c:pt>
                <c:pt idx="24">
                  <c:v>42860</c:v>
                </c:pt>
                <c:pt idx="25">
                  <c:v>42863</c:v>
                </c:pt>
                <c:pt idx="26">
                  <c:v>42864</c:v>
                </c:pt>
                <c:pt idx="27">
                  <c:v>42865</c:v>
                </c:pt>
                <c:pt idx="28">
                  <c:v>42866</c:v>
                </c:pt>
                <c:pt idx="29">
                  <c:v>42867</c:v>
                </c:pt>
                <c:pt idx="30">
                  <c:v>42870</c:v>
                </c:pt>
                <c:pt idx="31">
                  <c:v>42871</c:v>
                </c:pt>
                <c:pt idx="32">
                  <c:v>42872</c:v>
                </c:pt>
                <c:pt idx="33">
                  <c:v>42873</c:v>
                </c:pt>
                <c:pt idx="34">
                  <c:v>42874</c:v>
                </c:pt>
                <c:pt idx="35">
                  <c:v>42877</c:v>
                </c:pt>
                <c:pt idx="36">
                  <c:v>42878</c:v>
                </c:pt>
                <c:pt idx="37">
                  <c:v>42879</c:v>
                </c:pt>
                <c:pt idx="38">
                  <c:v>42880</c:v>
                </c:pt>
                <c:pt idx="39">
                  <c:v>42881</c:v>
                </c:pt>
                <c:pt idx="40">
                  <c:v>42884</c:v>
                </c:pt>
                <c:pt idx="41">
                  <c:v>42885</c:v>
                </c:pt>
                <c:pt idx="42">
                  <c:v>42886</c:v>
                </c:pt>
                <c:pt idx="43">
                  <c:v>42887</c:v>
                </c:pt>
                <c:pt idx="44">
                  <c:v>42888</c:v>
                </c:pt>
                <c:pt idx="45">
                  <c:v>42891</c:v>
                </c:pt>
                <c:pt idx="46">
                  <c:v>42892</c:v>
                </c:pt>
                <c:pt idx="47">
                  <c:v>42893</c:v>
                </c:pt>
                <c:pt idx="48">
                  <c:v>42894</c:v>
                </c:pt>
                <c:pt idx="49">
                  <c:v>42895</c:v>
                </c:pt>
                <c:pt idx="50">
                  <c:v>42898</c:v>
                </c:pt>
                <c:pt idx="51">
                  <c:v>42899</c:v>
                </c:pt>
                <c:pt idx="52">
                  <c:v>42900</c:v>
                </c:pt>
                <c:pt idx="53">
                  <c:v>42901</c:v>
                </c:pt>
                <c:pt idx="54">
                  <c:v>42902</c:v>
                </c:pt>
                <c:pt idx="55">
                  <c:v>42905</c:v>
                </c:pt>
                <c:pt idx="56">
                  <c:v>42906</c:v>
                </c:pt>
                <c:pt idx="57">
                  <c:v>42907</c:v>
                </c:pt>
                <c:pt idx="58">
                  <c:v>42908</c:v>
                </c:pt>
                <c:pt idx="59">
                  <c:v>42909</c:v>
                </c:pt>
                <c:pt idx="60">
                  <c:v>42912</c:v>
                </c:pt>
                <c:pt idx="61">
                  <c:v>42913</c:v>
                </c:pt>
                <c:pt idx="62">
                  <c:v>42914</c:v>
                </c:pt>
                <c:pt idx="63">
                  <c:v>42915</c:v>
                </c:pt>
                <c:pt idx="64">
                  <c:v>42916</c:v>
                </c:pt>
                <c:pt idx="65">
                  <c:v>42919</c:v>
                </c:pt>
                <c:pt idx="66">
                  <c:v>42920</c:v>
                </c:pt>
                <c:pt idx="67">
                  <c:v>42921</c:v>
                </c:pt>
                <c:pt idx="68">
                  <c:v>42922</c:v>
                </c:pt>
                <c:pt idx="69">
                  <c:v>42923</c:v>
                </c:pt>
                <c:pt idx="70">
                  <c:v>42926</c:v>
                </c:pt>
                <c:pt idx="71">
                  <c:v>42927</c:v>
                </c:pt>
                <c:pt idx="72">
                  <c:v>42928</c:v>
                </c:pt>
                <c:pt idx="73">
                  <c:v>42929</c:v>
                </c:pt>
                <c:pt idx="74">
                  <c:v>42930</c:v>
                </c:pt>
                <c:pt idx="75">
                  <c:v>42933</c:v>
                </c:pt>
                <c:pt idx="76">
                  <c:v>42934</c:v>
                </c:pt>
                <c:pt idx="77">
                  <c:v>42935</c:v>
                </c:pt>
                <c:pt idx="78">
                  <c:v>42936</c:v>
                </c:pt>
                <c:pt idx="79">
                  <c:v>42937</c:v>
                </c:pt>
                <c:pt idx="80">
                  <c:v>42940</c:v>
                </c:pt>
                <c:pt idx="81">
                  <c:v>42941</c:v>
                </c:pt>
                <c:pt idx="82">
                  <c:v>42942</c:v>
                </c:pt>
                <c:pt idx="83">
                  <c:v>42943</c:v>
                </c:pt>
                <c:pt idx="84">
                  <c:v>42944</c:v>
                </c:pt>
                <c:pt idx="85">
                  <c:v>42947</c:v>
                </c:pt>
                <c:pt idx="86">
                  <c:v>42948</c:v>
                </c:pt>
                <c:pt idx="87">
                  <c:v>42949</c:v>
                </c:pt>
                <c:pt idx="88">
                  <c:v>42950</c:v>
                </c:pt>
                <c:pt idx="89">
                  <c:v>42951</c:v>
                </c:pt>
                <c:pt idx="90">
                  <c:v>42954</c:v>
                </c:pt>
                <c:pt idx="91">
                  <c:v>42955</c:v>
                </c:pt>
                <c:pt idx="92">
                  <c:v>42956</c:v>
                </c:pt>
                <c:pt idx="93">
                  <c:v>42957</c:v>
                </c:pt>
                <c:pt idx="94">
                  <c:v>42958</c:v>
                </c:pt>
                <c:pt idx="95">
                  <c:v>42961</c:v>
                </c:pt>
                <c:pt idx="96">
                  <c:v>42962</c:v>
                </c:pt>
                <c:pt idx="97">
                  <c:v>42963</c:v>
                </c:pt>
                <c:pt idx="98">
                  <c:v>42964</c:v>
                </c:pt>
                <c:pt idx="99">
                  <c:v>42965</c:v>
                </c:pt>
                <c:pt idx="100">
                  <c:v>42968</c:v>
                </c:pt>
                <c:pt idx="101">
                  <c:v>42969</c:v>
                </c:pt>
                <c:pt idx="102">
                  <c:v>42970</c:v>
                </c:pt>
                <c:pt idx="103">
                  <c:v>42971</c:v>
                </c:pt>
                <c:pt idx="104">
                  <c:v>42972</c:v>
                </c:pt>
                <c:pt idx="105">
                  <c:v>42975</c:v>
                </c:pt>
                <c:pt idx="106">
                  <c:v>42976</c:v>
                </c:pt>
                <c:pt idx="107">
                  <c:v>42977</c:v>
                </c:pt>
                <c:pt idx="108">
                  <c:v>42978</c:v>
                </c:pt>
                <c:pt idx="109">
                  <c:v>42979</c:v>
                </c:pt>
                <c:pt idx="110">
                  <c:v>42982</c:v>
                </c:pt>
                <c:pt idx="111">
                  <c:v>42983</c:v>
                </c:pt>
                <c:pt idx="112">
                  <c:v>42984</c:v>
                </c:pt>
                <c:pt idx="113">
                  <c:v>42985</c:v>
                </c:pt>
                <c:pt idx="114">
                  <c:v>42986</c:v>
                </c:pt>
                <c:pt idx="115">
                  <c:v>42989</c:v>
                </c:pt>
                <c:pt idx="116">
                  <c:v>42990</c:v>
                </c:pt>
                <c:pt idx="117">
                  <c:v>42991</c:v>
                </c:pt>
                <c:pt idx="118">
                  <c:v>42992</c:v>
                </c:pt>
                <c:pt idx="119">
                  <c:v>42993</c:v>
                </c:pt>
                <c:pt idx="120">
                  <c:v>42996</c:v>
                </c:pt>
                <c:pt idx="121">
                  <c:v>42997</c:v>
                </c:pt>
                <c:pt idx="122">
                  <c:v>42998</c:v>
                </c:pt>
                <c:pt idx="123">
                  <c:v>42999</c:v>
                </c:pt>
                <c:pt idx="124">
                  <c:v>43000</c:v>
                </c:pt>
                <c:pt idx="125">
                  <c:v>43003</c:v>
                </c:pt>
                <c:pt idx="126">
                  <c:v>43004</c:v>
                </c:pt>
                <c:pt idx="127">
                  <c:v>43005</c:v>
                </c:pt>
                <c:pt idx="128">
                  <c:v>43006</c:v>
                </c:pt>
                <c:pt idx="129">
                  <c:v>43007</c:v>
                </c:pt>
                <c:pt idx="130">
                  <c:v>43010</c:v>
                </c:pt>
                <c:pt idx="131">
                  <c:v>43011</c:v>
                </c:pt>
                <c:pt idx="132">
                  <c:v>43012</c:v>
                </c:pt>
                <c:pt idx="133">
                  <c:v>43013</c:v>
                </c:pt>
                <c:pt idx="134">
                  <c:v>43014</c:v>
                </c:pt>
                <c:pt idx="135">
                  <c:v>43017</c:v>
                </c:pt>
                <c:pt idx="136">
                  <c:v>43018</c:v>
                </c:pt>
                <c:pt idx="137">
                  <c:v>43019</c:v>
                </c:pt>
                <c:pt idx="138">
                  <c:v>43020</c:v>
                </c:pt>
                <c:pt idx="139">
                  <c:v>43021</c:v>
                </c:pt>
                <c:pt idx="140">
                  <c:v>43024</c:v>
                </c:pt>
                <c:pt idx="141">
                  <c:v>43025</c:v>
                </c:pt>
                <c:pt idx="142">
                  <c:v>43026</c:v>
                </c:pt>
                <c:pt idx="143">
                  <c:v>43027</c:v>
                </c:pt>
                <c:pt idx="144">
                  <c:v>43028</c:v>
                </c:pt>
                <c:pt idx="145">
                  <c:v>43031</c:v>
                </c:pt>
                <c:pt idx="146">
                  <c:v>43032</c:v>
                </c:pt>
                <c:pt idx="147">
                  <c:v>43033</c:v>
                </c:pt>
                <c:pt idx="148">
                  <c:v>43034</c:v>
                </c:pt>
                <c:pt idx="149">
                  <c:v>43035</c:v>
                </c:pt>
                <c:pt idx="150">
                  <c:v>43038</c:v>
                </c:pt>
                <c:pt idx="151">
                  <c:v>43039</c:v>
                </c:pt>
                <c:pt idx="152">
                  <c:v>43040</c:v>
                </c:pt>
                <c:pt idx="153">
                  <c:v>43041</c:v>
                </c:pt>
                <c:pt idx="154">
                  <c:v>43042</c:v>
                </c:pt>
                <c:pt idx="155">
                  <c:v>43045</c:v>
                </c:pt>
                <c:pt idx="156">
                  <c:v>43046</c:v>
                </c:pt>
                <c:pt idx="157">
                  <c:v>43047</c:v>
                </c:pt>
                <c:pt idx="158">
                  <c:v>43048</c:v>
                </c:pt>
                <c:pt idx="159">
                  <c:v>43049</c:v>
                </c:pt>
                <c:pt idx="160">
                  <c:v>43052</c:v>
                </c:pt>
                <c:pt idx="161">
                  <c:v>43053</c:v>
                </c:pt>
                <c:pt idx="162">
                  <c:v>43054</c:v>
                </c:pt>
                <c:pt idx="163">
                  <c:v>43055</c:v>
                </c:pt>
                <c:pt idx="164">
                  <c:v>43056</c:v>
                </c:pt>
                <c:pt idx="165">
                  <c:v>43059</c:v>
                </c:pt>
                <c:pt idx="166">
                  <c:v>43060</c:v>
                </c:pt>
                <c:pt idx="167">
                  <c:v>43061</c:v>
                </c:pt>
                <c:pt idx="168">
                  <c:v>43062</c:v>
                </c:pt>
                <c:pt idx="169">
                  <c:v>43063</c:v>
                </c:pt>
                <c:pt idx="170">
                  <c:v>43066</c:v>
                </c:pt>
                <c:pt idx="171">
                  <c:v>43067</c:v>
                </c:pt>
                <c:pt idx="172">
                  <c:v>43068</c:v>
                </c:pt>
                <c:pt idx="173">
                  <c:v>43069</c:v>
                </c:pt>
                <c:pt idx="174">
                  <c:v>43070</c:v>
                </c:pt>
                <c:pt idx="175">
                  <c:v>43073</c:v>
                </c:pt>
                <c:pt idx="176">
                  <c:v>43074</c:v>
                </c:pt>
                <c:pt idx="177">
                  <c:v>43075</c:v>
                </c:pt>
                <c:pt idx="178">
                  <c:v>43076</c:v>
                </c:pt>
                <c:pt idx="179">
                  <c:v>43077</c:v>
                </c:pt>
                <c:pt idx="180">
                  <c:v>43080</c:v>
                </c:pt>
                <c:pt idx="181">
                  <c:v>43081</c:v>
                </c:pt>
                <c:pt idx="182">
                  <c:v>43082</c:v>
                </c:pt>
                <c:pt idx="183">
                  <c:v>43083</c:v>
                </c:pt>
                <c:pt idx="184">
                  <c:v>43084</c:v>
                </c:pt>
                <c:pt idx="185">
                  <c:v>43087</c:v>
                </c:pt>
                <c:pt idx="186">
                  <c:v>43088</c:v>
                </c:pt>
                <c:pt idx="187">
                  <c:v>43089</c:v>
                </c:pt>
                <c:pt idx="188">
                  <c:v>43090</c:v>
                </c:pt>
                <c:pt idx="189">
                  <c:v>43091</c:v>
                </c:pt>
                <c:pt idx="190">
                  <c:v>43094</c:v>
                </c:pt>
                <c:pt idx="191">
                  <c:v>43095</c:v>
                </c:pt>
                <c:pt idx="192">
                  <c:v>43096</c:v>
                </c:pt>
                <c:pt idx="193">
                  <c:v>43097</c:v>
                </c:pt>
                <c:pt idx="194">
                  <c:v>43098</c:v>
                </c:pt>
                <c:pt idx="195">
                  <c:v>43101</c:v>
                </c:pt>
                <c:pt idx="196">
                  <c:v>43102</c:v>
                </c:pt>
                <c:pt idx="197">
                  <c:v>43103</c:v>
                </c:pt>
                <c:pt idx="198">
                  <c:v>43104</c:v>
                </c:pt>
                <c:pt idx="199">
                  <c:v>43105</c:v>
                </c:pt>
                <c:pt idx="200">
                  <c:v>43108</c:v>
                </c:pt>
                <c:pt idx="201">
                  <c:v>43109</c:v>
                </c:pt>
                <c:pt idx="202">
                  <c:v>43110</c:v>
                </c:pt>
                <c:pt idx="203">
                  <c:v>43111</c:v>
                </c:pt>
                <c:pt idx="204">
                  <c:v>43112</c:v>
                </c:pt>
                <c:pt idx="205">
                  <c:v>43115</c:v>
                </c:pt>
                <c:pt idx="206">
                  <c:v>43116</c:v>
                </c:pt>
                <c:pt idx="207">
                  <c:v>43117</c:v>
                </c:pt>
                <c:pt idx="208">
                  <c:v>43118</c:v>
                </c:pt>
                <c:pt idx="209">
                  <c:v>43119</c:v>
                </c:pt>
                <c:pt idx="210">
                  <c:v>43122</c:v>
                </c:pt>
                <c:pt idx="211">
                  <c:v>43123</c:v>
                </c:pt>
                <c:pt idx="212">
                  <c:v>43124</c:v>
                </c:pt>
                <c:pt idx="213">
                  <c:v>43125</c:v>
                </c:pt>
                <c:pt idx="214">
                  <c:v>43126</c:v>
                </c:pt>
                <c:pt idx="215">
                  <c:v>43129</c:v>
                </c:pt>
                <c:pt idx="216">
                  <c:v>43130</c:v>
                </c:pt>
                <c:pt idx="217">
                  <c:v>43131</c:v>
                </c:pt>
                <c:pt idx="218">
                  <c:v>43132</c:v>
                </c:pt>
                <c:pt idx="219">
                  <c:v>43133</c:v>
                </c:pt>
                <c:pt idx="220">
                  <c:v>43136</c:v>
                </c:pt>
                <c:pt idx="221">
                  <c:v>43137</c:v>
                </c:pt>
                <c:pt idx="222">
                  <c:v>43138</c:v>
                </c:pt>
                <c:pt idx="223">
                  <c:v>43139</c:v>
                </c:pt>
                <c:pt idx="224">
                  <c:v>43140</c:v>
                </c:pt>
                <c:pt idx="225">
                  <c:v>43143</c:v>
                </c:pt>
                <c:pt idx="226">
                  <c:v>43144</c:v>
                </c:pt>
                <c:pt idx="227">
                  <c:v>43145</c:v>
                </c:pt>
                <c:pt idx="228">
                  <c:v>43146</c:v>
                </c:pt>
                <c:pt idx="229">
                  <c:v>43147</c:v>
                </c:pt>
                <c:pt idx="230">
                  <c:v>43150</c:v>
                </c:pt>
                <c:pt idx="231">
                  <c:v>43151</c:v>
                </c:pt>
                <c:pt idx="232">
                  <c:v>43152</c:v>
                </c:pt>
                <c:pt idx="233">
                  <c:v>43153</c:v>
                </c:pt>
                <c:pt idx="234">
                  <c:v>43154</c:v>
                </c:pt>
                <c:pt idx="235">
                  <c:v>43157</c:v>
                </c:pt>
                <c:pt idx="236">
                  <c:v>43158</c:v>
                </c:pt>
                <c:pt idx="237">
                  <c:v>43159</c:v>
                </c:pt>
                <c:pt idx="238">
                  <c:v>43160</c:v>
                </c:pt>
                <c:pt idx="239">
                  <c:v>43161</c:v>
                </c:pt>
                <c:pt idx="240">
                  <c:v>43164</c:v>
                </c:pt>
                <c:pt idx="241">
                  <c:v>43165</c:v>
                </c:pt>
                <c:pt idx="242">
                  <c:v>43166</c:v>
                </c:pt>
                <c:pt idx="243">
                  <c:v>43167</c:v>
                </c:pt>
                <c:pt idx="244">
                  <c:v>43168</c:v>
                </c:pt>
                <c:pt idx="245">
                  <c:v>43171</c:v>
                </c:pt>
                <c:pt idx="246">
                  <c:v>43172</c:v>
                </c:pt>
                <c:pt idx="247">
                  <c:v>43173</c:v>
                </c:pt>
                <c:pt idx="248">
                  <c:v>43174</c:v>
                </c:pt>
                <c:pt idx="249">
                  <c:v>43175</c:v>
                </c:pt>
                <c:pt idx="250">
                  <c:v>43178</c:v>
                </c:pt>
                <c:pt idx="251">
                  <c:v>43179</c:v>
                </c:pt>
                <c:pt idx="252">
                  <c:v>43180</c:v>
                </c:pt>
                <c:pt idx="253">
                  <c:v>43181</c:v>
                </c:pt>
                <c:pt idx="254">
                  <c:v>43182</c:v>
                </c:pt>
                <c:pt idx="255">
                  <c:v>43185</c:v>
                </c:pt>
                <c:pt idx="256">
                  <c:v>43186</c:v>
                </c:pt>
                <c:pt idx="257">
                  <c:v>43187</c:v>
                </c:pt>
                <c:pt idx="258">
                  <c:v>43188</c:v>
                </c:pt>
                <c:pt idx="259">
                  <c:v>43189</c:v>
                </c:pt>
                <c:pt idx="260">
                  <c:v>43192</c:v>
                </c:pt>
                <c:pt idx="261">
                  <c:v>43193</c:v>
                </c:pt>
                <c:pt idx="262">
                  <c:v>43194</c:v>
                </c:pt>
                <c:pt idx="263">
                  <c:v>43195</c:v>
                </c:pt>
                <c:pt idx="264">
                  <c:v>43196</c:v>
                </c:pt>
                <c:pt idx="265">
                  <c:v>43199</c:v>
                </c:pt>
                <c:pt idx="266">
                  <c:v>43200</c:v>
                </c:pt>
                <c:pt idx="267">
                  <c:v>43201</c:v>
                </c:pt>
                <c:pt idx="268">
                  <c:v>43202</c:v>
                </c:pt>
                <c:pt idx="269">
                  <c:v>43203</c:v>
                </c:pt>
                <c:pt idx="270">
                  <c:v>43206</c:v>
                </c:pt>
                <c:pt idx="271">
                  <c:v>43207</c:v>
                </c:pt>
              </c:numCache>
            </c:numRef>
          </c:cat>
          <c:val>
            <c:numRef>
              <c:f>WTI.10yr!$C$70:$C$398</c:f>
              <c:numCache>
                <c:formatCode>0.00</c:formatCode>
                <c:ptCount val="329"/>
                <c:pt idx="0">
                  <c:v>1.96</c:v>
                </c:pt>
                <c:pt idx="1">
                  <c:v>1.96</c:v>
                </c:pt>
                <c:pt idx="2">
                  <c:v>1.97</c:v>
                </c:pt>
                <c:pt idx="3">
                  <c:v>1.95</c:v>
                </c:pt>
                <c:pt idx="4">
                  <c:v>1.94</c:v>
                </c:pt>
                <c:pt idx="5">
                  <c:v>1.93</c:v>
                </c:pt>
                <c:pt idx="6">
                  <c:v>1.91</c:v>
                </c:pt>
                <c:pt idx="7">
                  <c:v>1.9</c:v>
                </c:pt>
                <c:pt idx="8">
                  <c:v>1.92</c:v>
                </c:pt>
                <c:pt idx="10">
                  <c:v>1.88</c:v>
                </c:pt>
                <c:pt idx="11">
                  <c:v>1.85</c:v>
                </c:pt>
                <c:pt idx="12">
                  <c:v>1.85</c:v>
                </c:pt>
                <c:pt idx="13">
                  <c:v>1.85</c:v>
                </c:pt>
                <c:pt idx="14">
                  <c:v>1.84</c:v>
                </c:pt>
                <c:pt idx="15">
                  <c:v>1.87</c:v>
                </c:pt>
                <c:pt idx="16">
                  <c:v>1.91</c:v>
                </c:pt>
                <c:pt idx="17">
                  <c:v>1.9</c:v>
                </c:pt>
                <c:pt idx="18">
                  <c:v>1.91</c:v>
                </c:pt>
                <c:pt idx="19">
                  <c:v>1.92</c:v>
                </c:pt>
                <c:pt idx="20">
                  <c:v>1.92</c:v>
                </c:pt>
                <c:pt idx="21">
                  <c:v>1.88</c:v>
                </c:pt>
                <c:pt idx="22">
                  <c:v>1.87</c:v>
                </c:pt>
                <c:pt idx="23">
                  <c:v>1.86</c:v>
                </c:pt>
                <c:pt idx="24">
                  <c:v>1.86</c:v>
                </c:pt>
                <c:pt idx="25">
                  <c:v>1.86</c:v>
                </c:pt>
                <c:pt idx="26">
                  <c:v>1.86</c:v>
                </c:pt>
                <c:pt idx="27">
                  <c:v>1.85</c:v>
                </c:pt>
                <c:pt idx="28">
                  <c:v>1.88</c:v>
                </c:pt>
                <c:pt idx="29">
                  <c:v>1.84</c:v>
                </c:pt>
                <c:pt idx="30">
                  <c:v>1.82</c:v>
                </c:pt>
                <c:pt idx="31">
                  <c:v>1.82</c:v>
                </c:pt>
                <c:pt idx="32">
                  <c:v>1.78</c:v>
                </c:pt>
                <c:pt idx="33">
                  <c:v>1.8</c:v>
                </c:pt>
                <c:pt idx="34">
                  <c:v>1.82</c:v>
                </c:pt>
                <c:pt idx="35">
                  <c:v>1.82</c:v>
                </c:pt>
                <c:pt idx="36">
                  <c:v>1.83</c:v>
                </c:pt>
                <c:pt idx="37">
                  <c:v>1.81</c:v>
                </c:pt>
                <c:pt idx="38">
                  <c:v>1.8</c:v>
                </c:pt>
                <c:pt idx="39">
                  <c:v>1.81</c:v>
                </c:pt>
                <c:pt idx="41">
                  <c:v>1.81</c:v>
                </c:pt>
                <c:pt idx="42">
                  <c:v>1.81</c:v>
                </c:pt>
                <c:pt idx="43">
                  <c:v>1.81</c:v>
                </c:pt>
                <c:pt idx="44">
                  <c:v>1.79</c:v>
                </c:pt>
                <c:pt idx="45">
                  <c:v>1.79</c:v>
                </c:pt>
                <c:pt idx="46">
                  <c:v>1.77</c:v>
                </c:pt>
                <c:pt idx="47">
                  <c:v>1.78</c:v>
                </c:pt>
                <c:pt idx="48">
                  <c:v>1.78</c:v>
                </c:pt>
                <c:pt idx="49">
                  <c:v>1.78</c:v>
                </c:pt>
                <c:pt idx="50">
                  <c:v>1.75</c:v>
                </c:pt>
                <c:pt idx="51">
                  <c:v>1.75</c:v>
                </c:pt>
                <c:pt idx="52">
                  <c:v>1.71</c:v>
                </c:pt>
                <c:pt idx="53">
                  <c:v>1.67</c:v>
                </c:pt>
                <c:pt idx="54">
                  <c:v>1.67</c:v>
                </c:pt>
                <c:pt idx="55">
                  <c:v>1.67</c:v>
                </c:pt>
                <c:pt idx="56">
                  <c:v>1.66</c:v>
                </c:pt>
                <c:pt idx="57">
                  <c:v>1.66</c:v>
                </c:pt>
                <c:pt idx="58">
                  <c:v>1.69</c:v>
                </c:pt>
                <c:pt idx="59">
                  <c:v>1.7</c:v>
                </c:pt>
                <c:pt idx="60">
                  <c:v>1.71</c:v>
                </c:pt>
                <c:pt idx="61">
                  <c:v>1.71</c:v>
                </c:pt>
                <c:pt idx="62">
                  <c:v>1.73</c:v>
                </c:pt>
                <c:pt idx="63">
                  <c:v>1.72</c:v>
                </c:pt>
                <c:pt idx="64">
                  <c:v>1.73</c:v>
                </c:pt>
                <c:pt idx="65">
                  <c:v>1.75</c:v>
                </c:pt>
                <c:pt idx="67">
                  <c:v>1.75</c:v>
                </c:pt>
                <c:pt idx="68">
                  <c:v>1.76</c:v>
                </c:pt>
                <c:pt idx="69">
                  <c:v>1.73</c:v>
                </c:pt>
                <c:pt idx="70">
                  <c:v>1.72</c:v>
                </c:pt>
                <c:pt idx="71">
                  <c:v>1.75</c:v>
                </c:pt>
                <c:pt idx="72">
                  <c:v>1.76</c:v>
                </c:pt>
                <c:pt idx="73">
                  <c:v>1.77</c:v>
                </c:pt>
                <c:pt idx="74">
                  <c:v>1.76</c:v>
                </c:pt>
                <c:pt idx="75">
                  <c:v>1.77</c:v>
                </c:pt>
                <c:pt idx="76">
                  <c:v>1.76</c:v>
                </c:pt>
                <c:pt idx="77">
                  <c:v>1.76</c:v>
                </c:pt>
                <c:pt idx="78">
                  <c:v>1.77</c:v>
                </c:pt>
                <c:pt idx="79">
                  <c:v>1.76</c:v>
                </c:pt>
                <c:pt idx="80">
                  <c:v>1.78</c:v>
                </c:pt>
                <c:pt idx="81">
                  <c:v>1.81</c:v>
                </c:pt>
                <c:pt idx="82">
                  <c:v>1.8</c:v>
                </c:pt>
                <c:pt idx="83">
                  <c:v>1.83</c:v>
                </c:pt>
                <c:pt idx="84">
                  <c:v>1.83</c:v>
                </c:pt>
                <c:pt idx="85">
                  <c:v>1.82</c:v>
                </c:pt>
                <c:pt idx="86">
                  <c:v>1.79</c:v>
                </c:pt>
                <c:pt idx="87">
                  <c:v>1.79</c:v>
                </c:pt>
                <c:pt idx="88">
                  <c:v>1.78</c:v>
                </c:pt>
                <c:pt idx="89">
                  <c:v>1.8</c:v>
                </c:pt>
                <c:pt idx="90">
                  <c:v>1.8</c:v>
                </c:pt>
                <c:pt idx="91">
                  <c:v>1.83</c:v>
                </c:pt>
                <c:pt idx="92">
                  <c:v>1.82</c:v>
                </c:pt>
                <c:pt idx="93">
                  <c:v>1.8</c:v>
                </c:pt>
                <c:pt idx="94">
                  <c:v>1.79</c:v>
                </c:pt>
                <c:pt idx="95">
                  <c:v>1.77</c:v>
                </c:pt>
                <c:pt idx="96">
                  <c:v>1.78</c:v>
                </c:pt>
                <c:pt idx="97">
                  <c:v>1.78</c:v>
                </c:pt>
                <c:pt idx="98">
                  <c:v>1.77</c:v>
                </c:pt>
                <c:pt idx="99">
                  <c:v>1.76</c:v>
                </c:pt>
                <c:pt idx="100">
                  <c:v>1.75</c:v>
                </c:pt>
                <c:pt idx="101">
                  <c:v>1.77</c:v>
                </c:pt>
                <c:pt idx="102">
                  <c:v>1.75</c:v>
                </c:pt>
                <c:pt idx="103">
                  <c:v>1.75</c:v>
                </c:pt>
                <c:pt idx="104">
                  <c:v>1.75</c:v>
                </c:pt>
                <c:pt idx="105">
                  <c:v>1.75</c:v>
                </c:pt>
                <c:pt idx="106">
                  <c:v>1.74</c:v>
                </c:pt>
                <c:pt idx="107">
                  <c:v>1.76</c:v>
                </c:pt>
                <c:pt idx="108">
                  <c:v>1.76</c:v>
                </c:pt>
                <c:pt idx="109">
                  <c:v>1.79</c:v>
                </c:pt>
                <c:pt idx="111">
                  <c:v>1.77</c:v>
                </c:pt>
                <c:pt idx="112">
                  <c:v>1.78</c:v>
                </c:pt>
                <c:pt idx="113">
                  <c:v>1.79</c:v>
                </c:pt>
                <c:pt idx="114">
                  <c:v>1.81</c:v>
                </c:pt>
                <c:pt idx="115">
                  <c:v>1.83</c:v>
                </c:pt>
                <c:pt idx="116">
                  <c:v>1.84</c:v>
                </c:pt>
                <c:pt idx="117">
                  <c:v>1.85</c:v>
                </c:pt>
                <c:pt idx="118">
                  <c:v>1.85</c:v>
                </c:pt>
                <c:pt idx="119">
                  <c:v>1.85</c:v>
                </c:pt>
                <c:pt idx="120">
                  <c:v>1.87</c:v>
                </c:pt>
                <c:pt idx="121">
                  <c:v>1.87</c:v>
                </c:pt>
                <c:pt idx="122">
                  <c:v>1.85</c:v>
                </c:pt>
                <c:pt idx="123">
                  <c:v>1.83</c:v>
                </c:pt>
                <c:pt idx="124">
                  <c:v>1.84</c:v>
                </c:pt>
                <c:pt idx="125">
                  <c:v>1.84</c:v>
                </c:pt>
                <c:pt idx="126">
                  <c:v>1.84</c:v>
                </c:pt>
                <c:pt idx="127">
                  <c:v>1.87</c:v>
                </c:pt>
                <c:pt idx="128">
                  <c:v>1.87</c:v>
                </c:pt>
                <c:pt idx="129">
                  <c:v>1.84</c:v>
                </c:pt>
                <c:pt idx="130">
                  <c:v>1.83</c:v>
                </c:pt>
                <c:pt idx="131">
                  <c:v>1.84</c:v>
                </c:pt>
                <c:pt idx="132">
                  <c:v>1.85</c:v>
                </c:pt>
                <c:pt idx="133">
                  <c:v>1.86</c:v>
                </c:pt>
                <c:pt idx="134">
                  <c:v>1.87</c:v>
                </c:pt>
                <c:pt idx="136">
                  <c:v>1.88</c:v>
                </c:pt>
                <c:pt idx="137">
                  <c:v>1.89</c:v>
                </c:pt>
                <c:pt idx="138">
                  <c:v>1.89</c:v>
                </c:pt>
                <c:pt idx="139">
                  <c:v>1.85</c:v>
                </c:pt>
                <c:pt idx="140">
                  <c:v>1.84</c:v>
                </c:pt>
                <c:pt idx="141">
                  <c:v>1.82</c:v>
                </c:pt>
                <c:pt idx="142">
                  <c:v>1.84</c:v>
                </c:pt>
                <c:pt idx="143">
                  <c:v>1.84</c:v>
                </c:pt>
                <c:pt idx="144">
                  <c:v>1.87</c:v>
                </c:pt>
                <c:pt idx="145">
                  <c:v>1.86</c:v>
                </c:pt>
                <c:pt idx="146">
                  <c:v>1.87</c:v>
                </c:pt>
                <c:pt idx="147">
                  <c:v>1.88</c:v>
                </c:pt>
                <c:pt idx="148">
                  <c:v>1.89</c:v>
                </c:pt>
                <c:pt idx="149">
                  <c:v>1.88</c:v>
                </c:pt>
                <c:pt idx="150">
                  <c:v>1.87</c:v>
                </c:pt>
                <c:pt idx="151">
                  <c:v>1.88</c:v>
                </c:pt>
                <c:pt idx="152">
                  <c:v>1.88</c:v>
                </c:pt>
                <c:pt idx="153">
                  <c:v>1.87</c:v>
                </c:pt>
                <c:pt idx="154">
                  <c:v>1.86</c:v>
                </c:pt>
                <c:pt idx="155">
                  <c:v>1.86</c:v>
                </c:pt>
                <c:pt idx="156">
                  <c:v>1.88</c:v>
                </c:pt>
                <c:pt idx="157">
                  <c:v>1.87</c:v>
                </c:pt>
                <c:pt idx="158">
                  <c:v>1.87</c:v>
                </c:pt>
                <c:pt idx="159">
                  <c:v>1.88</c:v>
                </c:pt>
                <c:pt idx="160">
                  <c:v>1.88</c:v>
                </c:pt>
                <c:pt idx="161">
                  <c:v>1.87</c:v>
                </c:pt>
                <c:pt idx="162">
                  <c:v>1.85</c:v>
                </c:pt>
                <c:pt idx="163">
                  <c:v>1.84</c:v>
                </c:pt>
                <c:pt idx="164">
                  <c:v>1.86</c:v>
                </c:pt>
                <c:pt idx="165">
                  <c:v>1.85</c:v>
                </c:pt>
                <c:pt idx="166">
                  <c:v>1.84</c:v>
                </c:pt>
                <c:pt idx="167">
                  <c:v>1.84</c:v>
                </c:pt>
                <c:pt idx="169">
                  <c:v>1.84</c:v>
                </c:pt>
                <c:pt idx="170">
                  <c:v>1.83</c:v>
                </c:pt>
                <c:pt idx="171">
                  <c:v>1.84</c:v>
                </c:pt>
                <c:pt idx="172">
                  <c:v>1.84</c:v>
                </c:pt>
                <c:pt idx="173">
                  <c:v>1.86</c:v>
                </c:pt>
                <c:pt idx="174">
                  <c:v>1.86</c:v>
                </c:pt>
                <c:pt idx="175">
                  <c:v>1.87</c:v>
                </c:pt>
                <c:pt idx="176">
                  <c:v>1.86</c:v>
                </c:pt>
                <c:pt idx="177">
                  <c:v>1.86</c:v>
                </c:pt>
                <c:pt idx="178">
                  <c:v>1.87</c:v>
                </c:pt>
                <c:pt idx="179">
                  <c:v>1.88</c:v>
                </c:pt>
                <c:pt idx="180">
                  <c:v>1.88</c:v>
                </c:pt>
                <c:pt idx="181">
                  <c:v>1.89</c:v>
                </c:pt>
                <c:pt idx="182">
                  <c:v>1.88</c:v>
                </c:pt>
                <c:pt idx="183">
                  <c:v>1.87</c:v>
                </c:pt>
                <c:pt idx="184">
                  <c:v>1.88</c:v>
                </c:pt>
                <c:pt idx="185">
                  <c:v>1.89</c:v>
                </c:pt>
                <c:pt idx="186">
                  <c:v>1.91</c:v>
                </c:pt>
                <c:pt idx="187">
                  <c:v>1.92</c:v>
                </c:pt>
                <c:pt idx="188">
                  <c:v>1.93</c:v>
                </c:pt>
                <c:pt idx="189">
                  <c:v>1.94</c:v>
                </c:pt>
                <c:pt idx="191">
                  <c:v>1.94</c:v>
                </c:pt>
                <c:pt idx="192">
                  <c:v>1.94</c:v>
                </c:pt>
                <c:pt idx="193">
                  <c:v>1.96</c:v>
                </c:pt>
                <c:pt idx="194">
                  <c:v>1.96</c:v>
                </c:pt>
                <c:pt idx="196">
                  <c:v>2</c:v>
                </c:pt>
                <c:pt idx="197">
                  <c:v>1.98</c:v>
                </c:pt>
                <c:pt idx="198">
                  <c:v>2.0099999999999998</c:v>
                </c:pt>
                <c:pt idx="199">
                  <c:v>2.0099999999999998</c:v>
                </c:pt>
                <c:pt idx="200">
                  <c:v>2.02</c:v>
                </c:pt>
                <c:pt idx="201">
                  <c:v>2.0299999999999998</c:v>
                </c:pt>
                <c:pt idx="202">
                  <c:v>2.0299999999999998</c:v>
                </c:pt>
                <c:pt idx="203">
                  <c:v>2</c:v>
                </c:pt>
                <c:pt idx="204">
                  <c:v>2.0099999999999998</c:v>
                </c:pt>
                <c:pt idx="206">
                  <c:v>2.0299999999999998</c:v>
                </c:pt>
                <c:pt idx="207">
                  <c:v>2.04</c:v>
                </c:pt>
                <c:pt idx="208">
                  <c:v>2.0499999999999998</c:v>
                </c:pt>
                <c:pt idx="209">
                  <c:v>2.06</c:v>
                </c:pt>
                <c:pt idx="210">
                  <c:v>2.06</c:v>
                </c:pt>
                <c:pt idx="211">
                  <c:v>2.06</c:v>
                </c:pt>
                <c:pt idx="212">
                  <c:v>2.0699999999999998</c:v>
                </c:pt>
                <c:pt idx="213">
                  <c:v>2.0699999999999998</c:v>
                </c:pt>
                <c:pt idx="214">
                  <c:v>2.09</c:v>
                </c:pt>
                <c:pt idx="215">
                  <c:v>2.09</c:v>
                </c:pt>
                <c:pt idx="216">
                  <c:v>2.1</c:v>
                </c:pt>
                <c:pt idx="217">
                  <c:v>2.11</c:v>
                </c:pt>
                <c:pt idx="218">
                  <c:v>2.11</c:v>
                </c:pt>
                <c:pt idx="219">
                  <c:v>2.14</c:v>
                </c:pt>
                <c:pt idx="220">
                  <c:v>2.1</c:v>
                </c:pt>
                <c:pt idx="221">
                  <c:v>2.1</c:v>
                </c:pt>
                <c:pt idx="222">
                  <c:v>2.1</c:v>
                </c:pt>
                <c:pt idx="223">
                  <c:v>2.09</c:v>
                </c:pt>
                <c:pt idx="224">
                  <c:v>2.0499999999999998</c:v>
                </c:pt>
                <c:pt idx="225">
                  <c:v>2.0699999999999998</c:v>
                </c:pt>
                <c:pt idx="226">
                  <c:v>2.0499999999999998</c:v>
                </c:pt>
                <c:pt idx="227">
                  <c:v>2.09</c:v>
                </c:pt>
                <c:pt idx="228">
                  <c:v>2.11</c:v>
                </c:pt>
                <c:pt idx="229">
                  <c:v>2.09</c:v>
                </c:pt>
                <c:pt idx="230">
                  <c:v>2.09</c:v>
                </c:pt>
                <c:pt idx="231">
                  <c:v>2.1</c:v>
                </c:pt>
                <c:pt idx="232">
                  <c:v>2.12</c:v>
                </c:pt>
                <c:pt idx="233">
                  <c:v>2.11</c:v>
                </c:pt>
                <c:pt idx="234">
                  <c:v>2.12</c:v>
                </c:pt>
                <c:pt idx="235">
                  <c:v>2.13</c:v>
                </c:pt>
                <c:pt idx="236">
                  <c:v>2.13</c:v>
                </c:pt>
                <c:pt idx="237">
                  <c:v>2.12</c:v>
                </c:pt>
                <c:pt idx="238">
                  <c:v>2.1</c:v>
                </c:pt>
                <c:pt idx="239">
                  <c:v>2.12</c:v>
                </c:pt>
                <c:pt idx="240">
                  <c:v>2.13</c:v>
                </c:pt>
                <c:pt idx="241">
                  <c:v>2.12</c:v>
                </c:pt>
                <c:pt idx="242">
                  <c:v>2.13</c:v>
                </c:pt>
                <c:pt idx="243">
                  <c:v>2.11</c:v>
                </c:pt>
                <c:pt idx="244">
                  <c:v>2.12</c:v>
                </c:pt>
                <c:pt idx="245">
                  <c:v>2.1</c:v>
                </c:pt>
                <c:pt idx="246">
                  <c:v>2.09</c:v>
                </c:pt>
                <c:pt idx="247">
                  <c:v>2.0699999999999998</c:v>
                </c:pt>
                <c:pt idx="248">
                  <c:v>2.08</c:v>
                </c:pt>
                <c:pt idx="249">
                  <c:v>2.08</c:v>
                </c:pt>
                <c:pt idx="250">
                  <c:v>2.08</c:v>
                </c:pt>
                <c:pt idx="251">
                  <c:v>2.08</c:v>
                </c:pt>
                <c:pt idx="252">
                  <c:v>2.09</c:v>
                </c:pt>
                <c:pt idx="253" formatCode="General">
                  <c:v>2.08</c:v>
                </c:pt>
                <c:pt idx="254" formatCode="General">
                  <c:v>2.0699999999999998</c:v>
                </c:pt>
                <c:pt idx="255" formatCode="General">
                  <c:v>2.08</c:v>
                </c:pt>
                <c:pt idx="256" formatCode="General">
                  <c:v>2.0699999999999998</c:v>
                </c:pt>
                <c:pt idx="257" formatCode="General">
                  <c:v>2.0499999999999998</c:v>
                </c:pt>
                <c:pt idx="258" formatCode="General">
                  <c:v>2.0499999999999998</c:v>
                </c:pt>
                <c:pt idx="259" formatCode="General">
                  <c:v>2.0499999999999998</c:v>
                </c:pt>
                <c:pt idx="260" formatCode="General">
                  <c:v>2.0499999999999998</c:v>
                </c:pt>
                <c:pt idx="261" formatCode="General">
                  <c:v>2.08</c:v>
                </c:pt>
                <c:pt idx="262" formatCode="General">
                  <c:v>2.08</c:v>
                </c:pt>
                <c:pt idx="263" formatCode="General">
                  <c:v>2.08</c:v>
                </c:pt>
                <c:pt idx="264" formatCode="General">
                  <c:v>2.0699999999999998</c:v>
                </c:pt>
                <c:pt idx="265" formatCode="General">
                  <c:v>2.0699999999999998</c:v>
                </c:pt>
                <c:pt idx="266" formatCode="General">
                  <c:v>2.08</c:v>
                </c:pt>
                <c:pt idx="267" formatCode="General">
                  <c:v>2.11</c:v>
                </c:pt>
                <c:pt idx="268" formatCode="General">
                  <c:v>2.13</c:v>
                </c:pt>
              </c:numCache>
            </c:numRef>
          </c:val>
          <c:smooth val="0"/>
        </c:ser>
        <c:dLbls>
          <c:showLegendKey val="0"/>
          <c:showVal val="0"/>
          <c:showCatName val="0"/>
          <c:showSerName val="0"/>
          <c:showPercent val="0"/>
          <c:showBubbleSize val="0"/>
        </c:dLbls>
        <c:marker val="1"/>
        <c:smooth val="0"/>
        <c:axId val="-321468448"/>
        <c:axId val="-321477152"/>
      </c:lineChart>
      <c:dateAx>
        <c:axId val="-321470080"/>
        <c:scaling>
          <c:orientation val="minMax"/>
          <c:min val="42826"/>
        </c:scaling>
        <c:delete val="0"/>
        <c:axPos val="b"/>
        <c:numFmt formatCode="mmm\ \'yy" sourceLinked="0"/>
        <c:majorTickMark val="out"/>
        <c:minorTickMark val="none"/>
        <c:tickLblPos val="nextTo"/>
        <c:spPr>
          <a:noFill/>
          <a:ln w="9525" cap="flat" cmpd="sng" algn="ctr">
            <a:solidFill>
              <a:sysClr val="windowText" lastClr="000000"/>
            </a:solidFill>
            <a:round/>
          </a:ln>
          <a:effectLst/>
        </c:spPr>
        <c:txPr>
          <a:bodyPr rot="0" vert="horz"/>
          <a:lstStyle/>
          <a:p>
            <a:pPr>
              <a:defRPr sz="900" b="0" i="0" u="none" strike="noStrike" baseline="0">
                <a:solidFill>
                  <a:srgbClr val="000000"/>
                </a:solidFill>
                <a:latin typeface="Georgia"/>
                <a:ea typeface="Georgia"/>
                <a:cs typeface="Georgia"/>
              </a:defRPr>
            </a:pPr>
            <a:endParaRPr lang="en-US"/>
          </a:p>
        </c:txPr>
        <c:crossAx val="-321474976"/>
        <c:crosses val="autoZero"/>
        <c:auto val="1"/>
        <c:lblOffset val="100"/>
        <c:baseTimeUnit val="days"/>
        <c:majorUnit val="2"/>
        <c:majorTimeUnit val="months"/>
      </c:dateAx>
      <c:valAx>
        <c:axId val="-321474976"/>
        <c:scaling>
          <c:orientation val="minMax"/>
          <c:min val="40"/>
        </c:scaling>
        <c:delete val="0"/>
        <c:axPos val="l"/>
        <c:numFmt formatCode="\$#,##0" sourceLinked="0"/>
        <c:majorTickMark val="none"/>
        <c:minorTickMark val="none"/>
        <c:tickLblPos val="nextTo"/>
        <c:spPr>
          <a:noFill/>
          <a:ln>
            <a:solidFill>
              <a:sysClr val="windowText" lastClr="000000"/>
            </a:solidFill>
          </a:ln>
          <a:effectLst/>
        </c:spPr>
        <c:txPr>
          <a:bodyPr rot="0" vert="horz"/>
          <a:lstStyle/>
          <a:p>
            <a:pPr>
              <a:defRPr sz="900" b="0" i="0" u="none" strike="noStrike" baseline="0">
                <a:solidFill>
                  <a:srgbClr val="000000"/>
                </a:solidFill>
                <a:latin typeface="Georgia"/>
                <a:ea typeface="Georgia"/>
                <a:cs typeface="Georgia"/>
              </a:defRPr>
            </a:pPr>
            <a:endParaRPr lang="en-US"/>
          </a:p>
        </c:txPr>
        <c:crossAx val="-321470080"/>
        <c:crosses val="autoZero"/>
        <c:crossBetween val="between"/>
      </c:valAx>
      <c:dateAx>
        <c:axId val="-321468448"/>
        <c:scaling>
          <c:orientation val="minMax"/>
        </c:scaling>
        <c:delete val="1"/>
        <c:axPos val="b"/>
        <c:numFmt formatCode="yyyy\-mm\-dd" sourceLinked="1"/>
        <c:majorTickMark val="out"/>
        <c:minorTickMark val="none"/>
        <c:tickLblPos val="nextTo"/>
        <c:crossAx val="-321477152"/>
        <c:crosses val="autoZero"/>
        <c:auto val="1"/>
        <c:lblOffset val="100"/>
        <c:baseTimeUnit val="days"/>
      </c:dateAx>
      <c:valAx>
        <c:axId val="-321477152"/>
        <c:scaling>
          <c:orientation val="minMax"/>
          <c:min val="1.6"/>
        </c:scaling>
        <c:delete val="0"/>
        <c:axPos val="r"/>
        <c:numFmt formatCode="0.0" sourceLinked="0"/>
        <c:majorTickMark val="out"/>
        <c:minorTickMark val="none"/>
        <c:tickLblPos val="nextTo"/>
        <c:spPr>
          <a:noFill/>
          <a:ln>
            <a:solidFill>
              <a:sysClr val="windowText" lastClr="000000"/>
            </a:solidFill>
          </a:ln>
          <a:effectLst/>
        </c:spPr>
        <c:txPr>
          <a:bodyPr rot="0" vert="horz"/>
          <a:lstStyle/>
          <a:p>
            <a:pPr>
              <a:defRPr sz="900" b="0" i="0" u="none" strike="noStrike" baseline="0">
                <a:solidFill>
                  <a:srgbClr val="000000"/>
                </a:solidFill>
                <a:latin typeface="Georgia"/>
                <a:ea typeface="Georgia"/>
                <a:cs typeface="Georgia"/>
              </a:defRPr>
            </a:pPr>
            <a:endParaRPr lang="en-US"/>
          </a:p>
        </c:txPr>
        <c:crossAx val="-321468448"/>
        <c:crosses val="max"/>
        <c:crossBetween val="between"/>
      </c:valAx>
      <c:spPr>
        <a:noFill/>
        <a:ln w="25400">
          <a:noFill/>
        </a:ln>
      </c:spPr>
    </c:plotArea>
    <c:plotVisOnly val="1"/>
    <c:dispBlanksAs val="span"/>
    <c:showDLblsOverMax val="0"/>
  </c:chart>
  <c:spPr>
    <a:solidFill>
      <a:schemeClr val="bg1"/>
    </a:solidFill>
    <a:ln w="9525" cap="flat" cmpd="sng" algn="ctr">
      <a:solidFill>
        <a:sysClr val="windowText" lastClr="000000"/>
      </a:solidFill>
      <a:round/>
    </a:ln>
    <a:effectLst/>
  </c:spPr>
  <c:txPr>
    <a:bodyPr/>
    <a:lstStyle/>
    <a:p>
      <a:pPr>
        <a:defRPr sz="1000" b="0" i="0" u="none" strike="noStrike" baseline="0">
          <a:solidFill>
            <a:srgbClr val="000000"/>
          </a:solidFill>
          <a:latin typeface="Georgia"/>
          <a:ea typeface="Georgia"/>
          <a:cs typeface="Georgia"/>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solidFill>
                  <a:srgbClr val="000080"/>
                </a:solidFill>
                <a:latin typeface="Georgia" panose="02040502050405020303" pitchFamily="18" charset="0"/>
              </a:rPr>
              <a:t>President's</a:t>
            </a:r>
            <a:r>
              <a:rPr lang="en-US" sz="1200" baseline="0">
                <a:solidFill>
                  <a:srgbClr val="000080"/>
                </a:solidFill>
                <a:latin typeface="Georgia" panose="02040502050405020303" pitchFamily="18" charset="0"/>
              </a:rPr>
              <a:t> Approval Rating &amp; # of Lost </a:t>
            </a:r>
          </a:p>
          <a:p>
            <a:pPr>
              <a:defRPr/>
            </a:pPr>
            <a:r>
              <a:rPr lang="en-US" sz="1200" baseline="0">
                <a:solidFill>
                  <a:srgbClr val="000080"/>
                </a:solidFill>
                <a:latin typeface="Georgia" panose="02040502050405020303" pitchFamily="18" charset="0"/>
              </a:rPr>
              <a:t>House Seats In 1st Midterm Election</a:t>
            </a:r>
            <a:endParaRPr lang="en-US" sz="1200">
              <a:solidFill>
                <a:srgbClr val="000080"/>
              </a:solidFill>
              <a:latin typeface="Georgia" panose="02040502050405020303" pitchFamily="18" charset="0"/>
            </a:endParaRPr>
          </a:p>
        </c:rich>
      </c:tx>
      <c:layout/>
      <c:overlay val="1"/>
    </c:title>
    <c:autoTitleDeleted val="0"/>
    <c:plotArea>
      <c:layout>
        <c:manualLayout>
          <c:layoutTarget val="inner"/>
          <c:xMode val="edge"/>
          <c:yMode val="edge"/>
          <c:x val="8.0488407699037617E-2"/>
          <c:y val="0.17488066328157578"/>
          <c:w val="0.87487270341207346"/>
          <c:h val="0.72106262418132316"/>
        </c:manualLayout>
      </c:layout>
      <c:scatterChart>
        <c:scatterStyle val="lineMarker"/>
        <c:varyColors val="0"/>
        <c:ser>
          <c:idx val="0"/>
          <c:order val="0"/>
          <c:spPr>
            <a:ln w="28575">
              <a:noFill/>
            </a:ln>
          </c:spPr>
          <c:trendline>
            <c:trendlineType val="linear"/>
            <c:dispRSqr val="0"/>
            <c:dispEq val="0"/>
          </c:trendline>
          <c:xVal>
            <c:numRef>
              <c:f>Sheet1!$F$6:$F$14</c:f>
              <c:numCache>
                <c:formatCode>General</c:formatCode>
                <c:ptCount val="9"/>
                <c:pt idx="0">
                  <c:v>61</c:v>
                </c:pt>
                <c:pt idx="1">
                  <c:v>60</c:v>
                </c:pt>
                <c:pt idx="2">
                  <c:v>57</c:v>
                </c:pt>
                <c:pt idx="3">
                  <c:v>49</c:v>
                </c:pt>
                <c:pt idx="4">
                  <c:v>41</c:v>
                </c:pt>
                <c:pt idx="5">
                  <c:v>55</c:v>
                </c:pt>
                <c:pt idx="6">
                  <c:v>43</c:v>
                </c:pt>
                <c:pt idx="7">
                  <c:v>65</c:v>
                </c:pt>
                <c:pt idx="8">
                  <c:v>45</c:v>
                </c:pt>
              </c:numCache>
            </c:numRef>
          </c:xVal>
          <c:yVal>
            <c:numRef>
              <c:f>Sheet1!$G$6:$G$14</c:f>
              <c:numCache>
                <c:formatCode>General</c:formatCode>
                <c:ptCount val="9"/>
                <c:pt idx="0">
                  <c:v>-18</c:v>
                </c:pt>
                <c:pt idx="1">
                  <c:v>-4</c:v>
                </c:pt>
                <c:pt idx="2">
                  <c:v>-12</c:v>
                </c:pt>
                <c:pt idx="3">
                  <c:v>-15</c:v>
                </c:pt>
                <c:pt idx="4">
                  <c:v>-26</c:v>
                </c:pt>
                <c:pt idx="5">
                  <c:v>-8</c:v>
                </c:pt>
                <c:pt idx="6">
                  <c:v>-54</c:v>
                </c:pt>
                <c:pt idx="7">
                  <c:v>8</c:v>
                </c:pt>
                <c:pt idx="8">
                  <c:v>-63</c:v>
                </c:pt>
              </c:numCache>
            </c:numRef>
          </c:yVal>
          <c:smooth val="0"/>
        </c:ser>
        <c:dLbls>
          <c:showLegendKey val="0"/>
          <c:showVal val="0"/>
          <c:showCatName val="0"/>
          <c:showSerName val="0"/>
          <c:showPercent val="0"/>
          <c:showBubbleSize val="0"/>
        </c:dLbls>
        <c:axId val="-321479872"/>
        <c:axId val="-321469536"/>
      </c:scatterChart>
      <c:valAx>
        <c:axId val="-321479872"/>
        <c:scaling>
          <c:orientation val="minMax"/>
          <c:min val="35"/>
        </c:scaling>
        <c:delete val="0"/>
        <c:axPos val="b"/>
        <c:numFmt formatCode="General" sourceLinked="1"/>
        <c:majorTickMark val="out"/>
        <c:minorTickMark val="none"/>
        <c:tickLblPos val="low"/>
        <c:spPr>
          <a:ln>
            <a:solidFill>
              <a:schemeClr val="tx1"/>
            </a:solidFill>
          </a:ln>
        </c:spPr>
        <c:txPr>
          <a:bodyPr/>
          <a:lstStyle/>
          <a:p>
            <a:pPr>
              <a:defRPr>
                <a:latin typeface="Georgia" panose="02040502050405020303" pitchFamily="18" charset="0"/>
              </a:defRPr>
            </a:pPr>
            <a:endParaRPr lang="en-US"/>
          </a:p>
        </c:txPr>
        <c:crossAx val="-321469536"/>
        <c:crosses val="autoZero"/>
        <c:crossBetween val="midCat"/>
      </c:valAx>
      <c:valAx>
        <c:axId val="-321469536"/>
        <c:scaling>
          <c:orientation val="minMax"/>
          <c:max val="10"/>
        </c:scaling>
        <c:delete val="0"/>
        <c:axPos val="l"/>
        <c:majorGridlines>
          <c:spPr>
            <a:ln>
              <a:noFill/>
            </a:ln>
          </c:spPr>
        </c:majorGridlines>
        <c:numFmt formatCode="General" sourceLinked="1"/>
        <c:majorTickMark val="out"/>
        <c:minorTickMark val="none"/>
        <c:tickLblPos val="nextTo"/>
        <c:spPr>
          <a:ln>
            <a:solidFill>
              <a:schemeClr val="tx1"/>
            </a:solidFill>
          </a:ln>
        </c:spPr>
        <c:txPr>
          <a:bodyPr/>
          <a:lstStyle/>
          <a:p>
            <a:pPr>
              <a:defRPr>
                <a:latin typeface="Georgia" panose="02040502050405020303" pitchFamily="18" charset="0"/>
              </a:defRPr>
            </a:pPr>
            <a:endParaRPr lang="en-US"/>
          </a:p>
        </c:txPr>
        <c:crossAx val="-321479872"/>
        <c:crosses val="autoZero"/>
        <c:crossBetween val="midCat"/>
      </c:valAx>
    </c:plotArea>
    <c:plotVisOnly val="1"/>
    <c:dispBlanksAs val="gap"/>
    <c:showDLblsOverMax val="0"/>
  </c:chart>
  <c:spPr>
    <a:ln>
      <a:solidFill>
        <a:schemeClr val="tx1"/>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n-US" sz="1400" b="1" i="0" u="none" strike="noStrike" baseline="0">
                <a:solidFill>
                  <a:srgbClr val="000080"/>
                </a:solidFill>
                <a:latin typeface="Georgia"/>
              </a:rPr>
              <a:t>House Seats Gained/Lost By President's Party In First Midterm Election</a:t>
            </a:r>
          </a:p>
          <a:p>
            <a:pPr>
              <a:defRPr sz="1000" b="0" i="0" u="none" strike="noStrike" baseline="0">
                <a:solidFill>
                  <a:srgbClr val="000000"/>
                </a:solidFill>
                <a:latin typeface="Calibri"/>
                <a:ea typeface="Calibri"/>
                <a:cs typeface="Calibri"/>
              </a:defRPr>
            </a:pPr>
            <a:r>
              <a:rPr lang="en-US" sz="1200" b="1" i="0" u="none" strike="noStrike" baseline="0">
                <a:solidFill>
                  <a:srgbClr val="000080"/>
                </a:solidFill>
                <a:latin typeface="Georgia"/>
              </a:rPr>
              <a:t>(House of Representatives)</a:t>
            </a:r>
          </a:p>
        </c:rich>
      </c:tx>
      <c:layout/>
      <c:overlay val="0"/>
    </c:title>
    <c:autoTitleDeleted val="0"/>
    <c:plotArea>
      <c:layout/>
      <c:barChart>
        <c:barDir val="col"/>
        <c:grouping val="clustered"/>
        <c:varyColors val="0"/>
        <c:ser>
          <c:idx val="0"/>
          <c:order val="0"/>
          <c:spPr>
            <a:solidFill>
              <a:srgbClr val="000082"/>
            </a:solidFill>
            <a:ln>
              <a:solidFill>
                <a:schemeClr val="tx1"/>
              </a:solidFill>
            </a:ln>
            <a:effectLst>
              <a:outerShdw dist="35560" dir="2700000" algn="ctr" rotWithShape="0">
                <a:srgbClr val="000000"/>
              </a:outerShdw>
            </a:effectLst>
          </c:spPr>
          <c:invertIfNegative val="0"/>
          <c:dPt>
            <c:idx val="1"/>
            <c:invertIfNegative val="0"/>
            <c:bubble3D val="0"/>
            <c:spPr>
              <a:solidFill>
                <a:srgbClr val="FF0000"/>
              </a:solidFill>
              <a:ln>
                <a:solidFill>
                  <a:schemeClr val="tx1"/>
                </a:solidFill>
              </a:ln>
              <a:effectLst>
                <a:outerShdw dist="35560" dir="2700000" algn="ctr" rotWithShape="0">
                  <a:srgbClr val="000000"/>
                </a:outerShdw>
              </a:effectLst>
            </c:spPr>
          </c:dPt>
          <c:dPt>
            <c:idx val="2"/>
            <c:invertIfNegative val="0"/>
            <c:bubble3D val="0"/>
            <c:spPr>
              <a:solidFill>
                <a:srgbClr val="FF0000"/>
              </a:solidFill>
              <a:ln>
                <a:solidFill>
                  <a:schemeClr val="tx1"/>
                </a:solidFill>
              </a:ln>
              <a:effectLst>
                <a:outerShdw dist="35560" dir="2700000" algn="ctr" rotWithShape="0">
                  <a:srgbClr val="000000"/>
                </a:outerShdw>
              </a:effectLst>
            </c:spPr>
          </c:dPt>
          <c:dPt>
            <c:idx val="3"/>
            <c:invertIfNegative val="0"/>
            <c:bubble3D val="0"/>
          </c:dPt>
          <c:dPt>
            <c:idx val="4"/>
            <c:invertIfNegative val="0"/>
            <c:bubble3D val="0"/>
            <c:spPr>
              <a:solidFill>
                <a:srgbClr val="FF0000"/>
              </a:solidFill>
              <a:ln>
                <a:solidFill>
                  <a:schemeClr val="tx1"/>
                </a:solidFill>
              </a:ln>
              <a:effectLst>
                <a:outerShdw dist="35560" dir="2700000" algn="ctr" rotWithShape="0">
                  <a:srgbClr val="000000"/>
                </a:outerShdw>
              </a:effectLst>
            </c:spPr>
          </c:dPt>
          <c:dPt>
            <c:idx val="6"/>
            <c:invertIfNegative val="0"/>
            <c:bubble3D val="0"/>
            <c:spPr>
              <a:solidFill>
                <a:srgbClr val="FF0000"/>
              </a:solidFill>
              <a:ln>
                <a:solidFill>
                  <a:schemeClr val="tx1"/>
                </a:solidFill>
              </a:ln>
              <a:effectLst>
                <a:outerShdw dist="35560" dir="2700000" algn="ctr" rotWithShape="0">
                  <a:srgbClr val="000000"/>
                </a:outerShdw>
              </a:effectLst>
            </c:spPr>
          </c:dPt>
          <c:dPt>
            <c:idx val="8"/>
            <c:invertIfNegative val="0"/>
            <c:bubble3D val="0"/>
            <c:spPr>
              <a:solidFill>
                <a:srgbClr val="FF0000"/>
              </a:solidFill>
              <a:ln>
                <a:solidFill>
                  <a:schemeClr val="tx1"/>
                </a:solidFill>
              </a:ln>
              <a:effectLst>
                <a:outerShdw dist="35560" dir="2700000" algn="ctr" rotWithShape="0">
                  <a:srgbClr val="000000"/>
                </a:outerShdw>
              </a:effectLst>
            </c:spPr>
          </c:dPt>
          <c:dPt>
            <c:idx val="9"/>
            <c:invertIfNegative val="0"/>
            <c:bubble3D val="0"/>
            <c:spPr>
              <a:solidFill>
                <a:srgbClr val="FF0000"/>
              </a:solidFill>
              <a:ln>
                <a:solidFill>
                  <a:schemeClr val="tx1"/>
                </a:solidFill>
              </a:ln>
              <a:effectLst>
                <a:outerShdw dist="35560" dir="2700000" algn="ctr" rotWithShape="0">
                  <a:srgbClr val="000000"/>
                </a:outerShdw>
              </a:effectLst>
            </c:spPr>
          </c:dPt>
          <c:dPt>
            <c:idx val="11"/>
            <c:invertIfNegative val="0"/>
            <c:bubble3D val="0"/>
            <c:spPr>
              <a:solidFill>
                <a:srgbClr val="FF0000"/>
              </a:solidFill>
              <a:ln>
                <a:solidFill>
                  <a:schemeClr val="tx1"/>
                </a:solidFill>
              </a:ln>
              <a:effectLst>
                <a:outerShdw dist="35560" dir="2700000" algn="ctr" rotWithShape="0">
                  <a:srgbClr val="000000"/>
                </a:outerShdw>
              </a:effectLst>
            </c:spPr>
          </c:dPt>
          <c:dPt>
            <c:idx val="13"/>
            <c:invertIfNegative val="0"/>
            <c:bubble3D val="0"/>
          </c:dPt>
          <c:dPt>
            <c:idx val="15"/>
            <c:invertIfNegative val="0"/>
            <c:bubble3D val="0"/>
          </c:dPt>
          <c:dPt>
            <c:idx val="18"/>
            <c:invertIfNegative val="0"/>
            <c:bubble3D val="0"/>
          </c:dPt>
          <c:dPt>
            <c:idx val="21"/>
            <c:invertIfNegative val="0"/>
            <c:bubble3D val="0"/>
          </c:dPt>
          <c:dPt>
            <c:idx val="23"/>
            <c:invertIfNegative val="0"/>
            <c:bubble3D val="0"/>
          </c:dPt>
          <c:cat>
            <c:strRef>
              <c:f>'[20171214.Seats.Gained.Lost.In.Midterm.Elections.xls]House'!$L$33,'[20171214.Seats.Gained.Lost.In.Midterm.Elections.xls]House'!$L$35,'[20171214.Seats.Gained.Lost.In.Midterm.Elections.xls]House'!$L$37,'[20171214.Seats.Gained.Lost.In.Midterm.Elections.xls]House'!$L$38,'[20171214.Seats.Gained.Lost.In.Midterm.Elections.xls]House'!$L$43,'[20171214.Seats.Gained.Lost.In.Midterm.Elections.xls]House'!$L$45,'[20171214.Seats.Gained.Lost.In.Midterm.Elections.xls]House'!$L$47,'[20171214.Seats.Gained.Lost.In.Midterm.Elections.xls]House'!$L$49,'[20171214.Seats.Gained.Lost.In.Midterm.Elections.xls]House'!$L$50,'[20171214.Seats.Gained.Lost.In.Midterm.Elections.xls]House'!$L$52,'[20171214.Seats.Gained.Lost.In.Midterm.Elections.xls]House'!$L$53,'[20171214.Seats.Gained.Lost.In.Midterm.Elections.xls]House'!$L$55,'[20171214.Seats.Gained.Lost.In.Midterm.Elections.xls]House'!$L$57</c:f>
              <c:strCache>
                <c:ptCount val="13"/>
                <c:pt idx="0">
                  <c:v> '14</c:v>
                </c:pt>
                <c:pt idx="1">
                  <c:v> '22</c:v>
                </c:pt>
                <c:pt idx="2">
                  <c:v> '30</c:v>
                </c:pt>
                <c:pt idx="3">
                  <c:v> '34</c:v>
                </c:pt>
                <c:pt idx="4">
                  <c:v> '54</c:v>
                </c:pt>
                <c:pt idx="5">
                  <c:v> '62</c:v>
                </c:pt>
                <c:pt idx="6">
                  <c:v> '70</c:v>
                </c:pt>
                <c:pt idx="7">
                  <c:v> '78</c:v>
                </c:pt>
                <c:pt idx="8">
                  <c:v> '82</c:v>
                </c:pt>
                <c:pt idx="9">
                  <c:v> '90</c:v>
                </c:pt>
                <c:pt idx="10">
                  <c:v> '94</c:v>
                </c:pt>
                <c:pt idx="11">
                  <c:v> '02</c:v>
                </c:pt>
                <c:pt idx="12">
                  <c:v> '10</c:v>
                </c:pt>
              </c:strCache>
            </c:strRef>
          </c:cat>
          <c:val>
            <c:numRef>
              <c:f>'[20171214.Seats.Gained.Lost.In.Midterm.Elections.xls]House'!$M$33,'[20171214.Seats.Gained.Lost.In.Midterm.Elections.xls]House'!$M$35,'[20171214.Seats.Gained.Lost.In.Midterm.Elections.xls]House'!$M$37,'[20171214.Seats.Gained.Lost.In.Midterm.Elections.xls]House'!$M$38,'[20171214.Seats.Gained.Lost.In.Midterm.Elections.xls]House'!$M$43,'[20171214.Seats.Gained.Lost.In.Midterm.Elections.xls]House'!$M$45,'[20171214.Seats.Gained.Lost.In.Midterm.Elections.xls]House'!$M$47,'[20171214.Seats.Gained.Lost.In.Midterm.Elections.xls]House'!$M$49,'[20171214.Seats.Gained.Lost.In.Midterm.Elections.xls]House'!$M$50,'[20171214.Seats.Gained.Lost.In.Midterm.Elections.xls]House'!$M$52,'[20171214.Seats.Gained.Lost.In.Midterm.Elections.xls]House'!$M$53,'[20171214.Seats.Gained.Lost.In.Midterm.Elections.xls]House'!$M$55,'[20171214.Seats.Gained.Lost.In.Midterm.Elections.xls]House'!$M$57</c:f>
              <c:numCache>
                <c:formatCode>General</c:formatCode>
                <c:ptCount val="13"/>
                <c:pt idx="0">
                  <c:v>-61</c:v>
                </c:pt>
                <c:pt idx="1">
                  <c:v>-77</c:v>
                </c:pt>
                <c:pt idx="2">
                  <c:v>-52</c:v>
                </c:pt>
                <c:pt idx="3">
                  <c:v>8</c:v>
                </c:pt>
                <c:pt idx="4">
                  <c:v>-18</c:v>
                </c:pt>
                <c:pt idx="5">
                  <c:v>-4</c:v>
                </c:pt>
                <c:pt idx="6">
                  <c:v>-12</c:v>
                </c:pt>
                <c:pt idx="7">
                  <c:v>-15</c:v>
                </c:pt>
                <c:pt idx="8">
                  <c:v>-26</c:v>
                </c:pt>
                <c:pt idx="9">
                  <c:v>-8</c:v>
                </c:pt>
                <c:pt idx="10">
                  <c:v>-54</c:v>
                </c:pt>
                <c:pt idx="11">
                  <c:v>8</c:v>
                </c:pt>
                <c:pt idx="12">
                  <c:v>-64</c:v>
                </c:pt>
              </c:numCache>
            </c:numRef>
          </c:val>
        </c:ser>
        <c:dLbls>
          <c:showLegendKey val="0"/>
          <c:showVal val="0"/>
          <c:showCatName val="0"/>
          <c:showSerName val="0"/>
          <c:showPercent val="0"/>
          <c:showBubbleSize val="0"/>
        </c:dLbls>
        <c:gapWidth val="150"/>
        <c:axId val="-115362224"/>
        <c:axId val="-115367664"/>
      </c:barChart>
      <c:lineChart>
        <c:grouping val="standard"/>
        <c:varyColors val="0"/>
        <c:ser>
          <c:idx val="1"/>
          <c:order val="1"/>
          <c:spPr>
            <a:ln>
              <a:solidFill>
                <a:schemeClr val="tx1"/>
              </a:solidFill>
            </a:ln>
          </c:spPr>
          <c:marker>
            <c:symbol val="none"/>
          </c:marker>
          <c:cat>
            <c:strRef>
              <c:f>'[20171214.Seats.Gained.Lost.In.Midterm.Elections.xls]House'!$L$33,'[20171214.Seats.Gained.Lost.In.Midterm.Elections.xls]House'!$L$35,'[20171214.Seats.Gained.Lost.In.Midterm.Elections.xls]House'!$L$37,'[20171214.Seats.Gained.Lost.In.Midterm.Elections.xls]House'!$L$38,'[20171214.Seats.Gained.Lost.In.Midterm.Elections.xls]House'!$L$43,'[20171214.Seats.Gained.Lost.In.Midterm.Elections.xls]House'!$L$45,'[20171214.Seats.Gained.Lost.In.Midterm.Elections.xls]House'!$L$47,'[20171214.Seats.Gained.Lost.In.Midterm.Elections.xls]House'!$L$49,'[20171214.Seats.Gained.Lost.In.Midterm.Elections.xls]House'!$L$50,'[20171214.Seats.Gained.Lost.In.Midterm.Elections.xls]House'!$L$52,'[20171214.Seats.Gained.Lost.In.Midterm.Elections.xls]House'!$L$53,'[20171214.Seats.Gained.Lost.In.Midterm.Elections.xls]House'!$L$55,'[20171214.Seats.Gained.Lost.In.Midterm.Elections.xls]House'!$L$57</c:f>
              <c:strCache>
                <c:ptCount val="13"/>
                <c:pt idx="0">
                  <c:v> '14</c:v>
                </c:pt>
                <c:pt idx="1">
                  <c:v> '22</c:v>
                </c:pt>
                <c:pt idx="2">
                  <c:v> '30</c:v>
                </c:pt>
                <c:pt idx="3">
                  <c:v> '34</c:v>
                </c:pt>
                <c:pt idx="4">
                  <c:v> '54</c:v>
                </c:pt>
                <c:pt idx="5">
                  <c:v> '62</c:v>
                </c:pt>
                <c:pt idx="6">
                  <c:v> '70</c:v>
                </c:pt>
                <c:pt idx="7">
                  <c:v> '78</c:v>
                </c:pt>
                <c:pt idx="8">
                  <c:v> '82</c:v>
                </c:pt>
                <c:pt idx="9">
                  <c:v> '90</c:v>
                </c:pt>
                <c:pt idx="10">
                  <c:v> '94</c:v>
                </c:pt>
                <c:pt idx="11">
                  <c:v> '02</c:v>
                </c:pt>
                <c:pt idx="12">
                  <c:v> '10</c:v>
                </c:pt>
              </c:strCache>
            </c:strRef>
          </c:cat>
          <c:val>
            <c:numRef>
              <c:f>'[20171214.Seats.Gained.Lost.In.Midterm.Elections.xls]House'!$P$33:$P$45</c:f>
              <c:numCache>
                <c:formatCode>General</c:formatCode>
                <c:ptCount val="13"/>
                <c:pt idx="0">
                  <c:v>-28.846153846153847</c:v>
                </c:pt>
                <c:pt idx="1">
                  <c:v>-28.846153846153847</c:v>
                </c:pt>
                <c:pt idx="2">
                  <c:v>-28.846153846153847</c:v>
                </c:pt>
                <c:pt idx="3">
                  <c:v>-28.846153846153847</c:v>
                </c:pt>
                <c:pt idx="4">
                  <c:v>-28.846153846153847</c:v>
                </c:pt>
                <c:pt idx="5">
                  <c:v>-28.846153846153847</c:v>
                </c:pt>
                <c:pt idx="6">
                  <c:v>-28.846153846153847</c:v>
                </c:pt>
                <c:pt idx="7">
                  <c:v>-28.846153846153847</c:v>
                </c:pt>
                <c:pt idx="8">
                  <c:v>-28.846153846153847</c:v>
                </c:pt>
                <c:pt idx="9">
                  <c:v>-28.846153846153847</c:v>
                </c:pt>
                <c:pt idx="10">
                  <c:v>-28.846153846153847</c:v>
                </c:pt>
                <c:pt idx="11">
                  <c:v>-28.846153846153847</c:v>
                </c:pt>
                <c:pt idx="12">
                  <c:v>-28.846153846153847</c:v>
                </c:pt>
              </c:numCache>
            </c:numRef>
          </c:val>
          <c:smooth val="0"/>
        </c:ser>
        <c:dLbls>
          <c:showLegendKey val="0"/>
          <c:showVal val="0"/>
          <c:showCatName val="0"/>
          <c:showSerName val="0"/>
          <c:showPercent val="0"/>
          <c:showBubbleSize val="0"/>
        </c:dLbls>
        <c:marker val="1"/>
        <c:smooth val="0"/>
        <c:axId val="-115362224"/>
        <c:axId val="-115367664"/>
      </c:lineChart>
      <c:catAx>
        <c:axId val="-115362224"/>
        <c:scaling>
          <c:orientation val="minMax"/>
        </c:scaling>
        <c:delete val="0"/>
        <c:axPos val="b"/>
        <c:numFmt formatCode="General" sourceLinked="1"/>
        <c:majorTickMark val="out"/>
        <c:minorTickMark val="none"/>
        <c:tickLblPos val="low"/>
        <c:spPr>
          <a:ln>
            <a:solidFill>
              <a:sysClr val="windowText" lastClr="000000"/>
            </a:solidFill>
          </a:ln>
        </c:spPr>
        <c:txPr>
          <a:bodyPr rot="0" vert="horz"/>
          <a:lstStyle/>
          <a:p>
            <a:pPr>
              <a:defRPr sz="1000" b="0" i="0" u="none" strike="noStrike" baseline="0">
                <a:solidFill>
                  <a:srgbClr val="000000"/>
                </a:solidFill>
                <a:latin typeface="Georgia"/>
                <a:ea typeface="Georgia"/>
                <a:cs typeface="Georgia"/>
              </a:defRPr>
            </a:pPr>
            <a:endParaRPr lang="en-US"/>
          </a:p>
        </c:txPr>
        <c:crossAx val="-115367664"/>
        <c:crosses val="autoZero"/>
        <c:auto val="1"/>
        <c:lblAlgn val="ctr"/>
        <c:lblOffset val="100"/>
        <c:noMultiLvlLbl val="0"/>
      </c:catAx>
      <c:valAx>
        <c:axId val="-115367664"/>
        <c:scaling>
          <c:orientation val="minMax"/>
        </c:scaling>
        <c:delete val="0"/>
        <c:axPos val="l"/>
        <c:numFmt formatCode="General" sourceLinked="1"/>
        <c:majorTickMark val="out"/>
        <c:minorTickMark val="none"/>
        <c:tickLblPos val="nextTo"/>
        <c:spPr>
          <a:ln>
            <a:solidFill>
              <a:sysClr val="windowText" lastClr="000000"/>
            </a:solidFill>
          </a:ln>
        </c:spPr>
        <c:txPr>
          <a:bodyPr rot="0" vert="horz"/>
          <a:lstStyle/>
          <a:p>
            <a:pPr>
              <a:defRPr sz="1000" b="0" i="0" u="none" strike="noStrike" baseline="0">
                <a:solidFill>
                  <a:srgbClr val="000000"/>
                </a:solidFill>
                <a:latin typeface="Georgia"/>
                <a:ea typeface="Georgia"/>
                <a:cs typeface="Georgia"/>
              </a:defRPr>
            </a:pPr>
            <a:endParaRPr lang="en-US"/>
          </a:p>
        </c:txPr>
        <c:crossAx val="-115362224"/>
        <c:crosses val="autoZero"/>
        <c:crossBetween val="between"/>
      </c:valAx>
    </c:plotArea>
    <c:plotVisOnly val="1"/>
    <c:dispBlanksAs val="gap"/>
    <c:showDLblsOverMax val="0"/>
  </c:chart>
  <c:spPr>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000082"/>
                </a:solidFill>
              </a:defRPr>
            </a:pPr>
            <a:r>
              <a:rPr lang="en-US" sz="1400">
                <a:solidFill>
                  <a:srgbClr val="000082"/>
                </a:solidFill>
              </a:rPr>
              <a:t>Republican Lead In Generic Ballot At Election &amp; Net House Seats Won</a:t>
            </a:r>
          </a:p>
          <a:p>
            <a:pPr>
              <a:defRPr sz="1400">
                <a:solidFill>
                  <a:srgbClr val="000082"/>
                </a:solidFill>
              </a:defRPr>
            </a:pPr>
            <a:r>
              <a:rPr lang="en-US" sz="1200">
                <a:solidFill>
                  <a:srgbClr val="000082"/>
                </a:solidFill>
              </a:rPr>
              <a:t>(RealClearPolitics,</a:t>
            </a:r>
            <a:r>
              <a:rPr lang="en-US" sz="1200" baseline="0">
                <a:solidFill>
                  <a:srgbClr val="000082"/>
                </a:solidFill>
              </a:rPr>
              <a:t> US House of Representatives)</a:t>
            </a:r>
            <a:endParaRPr lang="en-US" sz="1200">
              <a:solidFill>
                <a:srgbClr val="000082"/>
              </a:solidFill>
            </a:endParaRPr>
          </a:p>
        </c:rich>
      </c:tx>
      <c:layout/>
      <c:overlay val="0"/>
    </c:title>
    <c:autoTitleDeleted val="0"/>
    <c:plotArea>
      <c:layout>
        <c:manualLayout>
          <c:layoutTarget val="inner"/>
          <c:xMode val="edge"/>
          <c:yMode val="edge"/>
          <c:x val="9.9859431151352998E-2"/>
          <c:y val="0.21889615579594607"/>
          <c:w val="0.84186602446299152"/>
          <c:h val="0.6578781551254691"/>
        </c:manualLayout>
      </c:layout>
      <c:scatterChart>
        <c:scatterStyle val="lineMarker"/>
        <c:varyColors val="0"/>
        <c:ser>
          <c:idx val="0"/>
          <c:order val="0"/>
          <c:spPr>
            <a:ln w="28575">
              <a:noFill/>
            </a:ln>
          </c:spPr>
          <c:marker>
            <c:spPr>
              <a:solidFill>
                <a:srgbClr val="000082"/>
              </a:solidFill>
              <a:ln>
                <a:solidFill>
                  <a:schemeClr val="tx1"/>
                </a:solidFill>
              </a:ln>
            </c:spPr>
          </c:marker>
          <c:dPt>
            <c:idx val="7"/>
            <c:bubble3D val="0"/>
          </c:dPt>
          <c:dPt>
            <c:idx val="8"/>
            <c:marker>
              <c:spPr>
                <a:solidFill>
                  <a:srgbClr val="FF0000"/>
                </a:solidFill>
                <a:ln>
                  <a:solidFill>
                    <a:schemeClr val="tx1"/>
                  </a:solidFill>
                </a:ln>
              </c:spPr>
            </c:marker>
            <c:bubble3D val="0"/>
          </c:dPt>
          <c:trendline>
            <c:trendlineType val="linear"/>
            <c:dispRSqr val="0"/>
            <c:dispEq val="0"/>
          </c:trendline>
          <c:trendline>
            <c:trendlineType val="linear"/>
            <c:dispRSqr val="0"/>
            <c:dispEq val="0"/>
          </c:trendline>
          <c:trendline>
            <c:trendlineType val="linear"/>
            <c:dispRSqr val="0"/>
            <c:dispEq val="0"/>
          </c:trendline>
          <c:trendline>
            <c:trendlineType val="linear"/>
            <c:dispRSqr val="0"/>
            <c:dispEq val="0"/>
          </c:trendline>
          <c:trendline>
            <c:trendlineType val="linear"/>
            <c:dispRSqr val="0"/>
            <c:dispEq val="0"/>
          </c:trendline>
          <c:xVal>
            <c:numRef>
              <c:f>Sheet1!$E$4:$E$12</c:f>
              <c:numCache>
                <c:formatCode>General</c:formatCode>
                <c:ptCount val="9"/>
                <c:pt idx="0">
                  <c:v>1.7000000000000028</c:v>
                </c:pt>
                <c:pt idx="1">
                  <c:v>0</c:v>
                </c:pt>
                <c:pt idx="2">
                  <c:v>-11.5</c:v>
                </c:pt>
                <c:pt idx="3">
                  <c:v>-9</c:v>
                </c:pt>
                <c:pt idx="4">
                  <c:v>9.4000000000000057</c:v>
                </c:pt>
                <c:pt idx="5">
                  <c:v>0.20000000000000284</c:v>
                </c:pt>
                <c:pt idx="6">
                  <c:v>2.3999999999999986</c:v>
                </c:pt>
                <c:pt idx="7">
                  <c:v>-0.60000000000000142</c:v>
                </c:pt>
                <c:pt idx="8">
                  <c:v>-6.7999999999999972</c:v>
                </c:pt>
              </c:numCache>
            </c:numRef>
          </c:xVal>
          <c:yVal>
            <c:numRef>
              <c:f>Sheet1!$F$4:$F$12</c:f>
              <c:numCache>
                <c:formatCode>General</c:formatCode>
                <c:ptCount val="9"/>
                <c:pt idx="0">
                  <c:v>8</c:v>
                </c:pt>
                <c:pt idx="1">
                  <c:v>3</c:v>
                </c:pt>
                <c:pt idx="2">
                  <c:v>-30</c:v>
                </c:pt>
                <c:pt idx="3">
                  <c:v>-24</c:v>
                </c:pt>
                <c:pt idx="4">
                  <c:v>64</c:v>
                </c:pt>
                <c:pt idx="5">
                  <c:v>-8</c:v>
                </c:pt>
                <c:pt idx="6">
                  <c:v>13</c:v>
                </c:pt>
                <c:pt idx="7" formatCode="0.00">
                  <c:v>-6</c:v>
                </c:pt>
                <c:pt idx="8" formatCode="0.0">
                  <c:v>-21.244379999999985</c:v>
                </c:pt>
              </c:numCache>
            </c:numRef>
          </c:yVal>
          <c:smooth val="0"/>
        </c:ser>
        <c:dLbls>
          <c:showLegendKey val="0"/>
          <c:showVal val="0"/>
          <c:showCatName val="0"/>
          <c:showSerName val="0"/>
          <c:showPercent val="0"/>
          <c:showBubbleSize val="0"/>
        </c:dLbls>
        <c:axId val="-321468992"/>
        <c:axId val="-321480960"/>
      </c:scatterChart>
      <c:valAx>
        <c:axId val="-321468992"/>
        <c:scaling>
          <c:orientation val="minMax"/>
        </c:scaling>
        <c:delete val="0"/>
        <c:axPos val="b"/>
        <c:title>
          <c:tx>
            <c:rich>
              <a:bodyPr/>
              <a:lstStyle/>
              <a:p>
                <a:pPr>
                  <a:defRPr/>
                </a:pPr>
                <a:r>
                  <a:rPr lang="en-US"/>
                  <a:t>Republican Lead In</a:t>
                </a:r>
                <a:r>
                  <a:rPr lang="en-US" baseline="0"/>
                  <a:t> RCP Generic Ballot</a:t>
                </a:r>
                <a:endParaRPr lang="en-US"/>
              </a:p>
            </c:rich>
          </c:tx>
          <c:layout/>
          <c:overlay val="0"/>
        </c:title>
        <c:numFmt formatCode="General" sourceLinked="1"/>
        <c:majorTickMark val="out"/>
        <c:minorTickMark val="none"/>
        <c:tickLblPos val="low"/>
        <c:spPr>
          <a:ln>
            <a:solidFill>
              <a:sysClr val="windowText" lastClr="000000"/>
            </a:solidFill>
          </a:ln>
        </c:spPr>
        <c:crossAx val="-321480960"/>
        <c:crosses val="autoZero"/>
        <c:crossBetween val="midCat"/>
      </c:valAx>
      <c:valAx>
        <c:axId val="-321480960"/>
        <c:scaling>
          <c:orientation val="minMax"/>
        </c:scaling>
        <c:delete val="0"/>
        <c:axPos val="l"/>
        <c:title>
          <c:tx>
            <c:rich>
              <a:bodyPr rot="-5400000" vert="horz"/>
              <a:lstStyle/>
              <a:p>
                <a:pPr>
                  <a:defRPr/>
                </a:pPr>
                <a:r>
                  <a:rPr lang="en-US"/>
                  <a:t>Republican Net House Seats</a:t>
                </a:r>
                <a:r>
                  <a:rPr lang="en-US" baseline="0"/>
                  <a:t> Won</a:t>
                </a:r>
                <a:endParaRPr lang="en-US"/>
              </a:p>
            </c:rich>
          </c:tx>
          <c:layout/>
          <c:overlay val="0"/>
        </c:title>
        <c:numFmt formatCode="General" sourceLinked="1"/>
        <c:majorTickMark val="out"/>
        <c:minorTickMark val="none"/>
        <c:tickLblPos val="low"/>
        <c:spPr>
          <a:ln>
            <a:solidFill>
              <a:sysClr val="windowText" lastClr="000000"/>
            </a:solidFill>
          </a:ln>
        </c:spPr>
        <c:crossAx val="-321468992"/>
        <c:crosses val="autoZero"/>
        <c:crossBetween val="midCat"/>
      </c:valAx>
    </c:plotArea>
    <c:plotVisOnly val="1"/>
    <c:dispBlanksAs val="gap"/>
    <c:showDLblsOverMax val="0"/>
  </c:chart>
  <c:spPr>
    <a:ln>
      <a:solidFill>
        <a:sysClr val="windowText" lastClr="000000"/>
      </a:solidFill>
    </a:ln>
  </c:spPr>
  <c:txPr>
    <a:bodyPr/>
    <a:lstStyle/>
    <a:p>
      <a:pPr>
        <a:defRPr>
          <a:latin typeface="Georgia" panose="02040502050405020303" pitchFamily="18" charset="0"/>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rgbClr val="000082"/>
                </a:solidFill>
                <a:latin typeface="Georgia" panose="02040502050405020303" pitchFamily="18" charset="0"/>
              </a:rPr>
              <a:t>Democratic Lead In Generic Ballot</a:t>
            </a:r>
            <a:br>
              <a:rPr lang="en-US" b="1">
                <a:solidFill>
                  <a:srgbClr val="000082"/>
                </a:solidFill>
                <a:latin typeface="Georgia" panose="02040502050405020303" pitchFamily="18" charset="0"/>
              </a:rPr>
            </a:br>
            <a:r>
              <a:rPr lang="en-US" sz="1200" b="1">
                <a:solidFill>
                  <a:srgbClr val="000082"/>
                </a:solidFill>
                <a:latin typeface="Georgia" panose="02040502050405020303" pitchFamily="18" charset="0"/>
              </a:rPr>
              <a:t>(Monthly Avg., RealClearPolitics)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000082"/>
              </a:solidFill>
              <a:round/>
            </a:ln>
            <a:effectLst/>
          </c:spPr>
          <c:marker>
            <c:symbol val="none"/>
          </c:marker>
          <c:cat>
            <c:numRef>
              <c:f>Combo!$D$19:$D$106</c:f>
              <c:numCache>
                <c:formatCode>mmm\-yy</c:formatCode>
                <c:ptCount val="88"/>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numCache>
            </c:numRef>
          </c:cat>
          <c:val>
            <c:numRef>
              <c:f>Combo!$I$19:$I$106</c:f>
              <c:numCache>
                <c:formatCode>General</c:formatCode>
                <c:ptCount val="88"/>
                <c:pt idx="0">
                  <c:v>-7.3333333333333286</c:v>
                </c:pt>
                <c:pt idx="1">
                  <c:v>-4.3333333333333357</c:v>
                </c:pt>
                <c:pt idx="2">
                  <c:v>-6</c:v>
                </c:pt>
                <c:pt idx="3">
                  <c:v>-2.1666666666666714</c:v>
                </c:pt>
                <c:pt idx="4">
                  <c:v>-2</c:v>
                </c:pt>
                <c:pt idx="5">
                  <c:v>-5.3999999999999986</c:v>
                </c:pt>
                <c:pt idx="6">
                  <c:v>-3.8333333333333286</c:v>
                </c:pt>
                <c:pt idx="7">
                  <c:v>-1.75</c:v>
                </c:pt>
                <c:pt idx="8">
                  <c:v>-3.6000000000000014</c:v>
                </c:pt>
                <c:pt idx="9">
                  <c:v>-0.60000000000000142</c:v>
                </c:pt>
                <c:pt idx="10">
                  <c:v>-0.11111111111111427</c:v>
                </c:pt>
                <c:pt idx="11">
                  <c:v>-1.5714285714285694</c:v>
                </c:pt>
                <c:pt idx="12">
                  <c:v>-1.1666666666666643</c:v>
                </c:pt>
                <c:pt idx="13">
                  <c:v>-0.6666666666666714</c:v>
                </c:pt>
                <c:pt idx="14">
                  <c:v>-2.8571428571428612</c:v>
                </c:pt>
                <c:pt idx="15">
                  <c:v>-3.5714285714285765</c:v>
                </c:pt>
                <c:pt idx="16">
                  <c:v>-1.3999999999999986</c:v>
                </c:pt>
                <c:pt idx="17">
                  <c:v>-1.5555555555555571</c:v>
                </c:pt>
                <c:pt idx="18">
                  <c:v>-1.75</c:v>
                </c:pt>
                <c:pt idx="19">
                  <c:v>-0.6666666666666643</c:v>
                </c:pt>
                <c:pt idx="20">
                  <c:v>0.5833333333333286</c:v>
                </c:pt>
                <c:pt idx="21">
                  <c:v>0.20000000000000284</c:v>
                </c:pt>
                <c:pt idx="22">
                  <c:v>1.5</c:v>
                </c:pt>
                <c:pt idx="23">
                  <c:v>8.1666666666666643</c:v>
                </c:pt>
                <c:pt idx="24">
                  <c:v>5.8333333333333357</c:v>
                </c:pt>
                <c:pt idx="25">
                  <c:v>4</c:v>
                </c:pt>
                <c:pt idx="26">
                  <c:v>4.4285714285714306</c:v>
                </c:pt>
                <c:pt idx="27">
                  <c:v>3.3333333333333286</c:v>
                </c:pt>
                <c:pt idx="28">
                  <c:v>2.1428571428571388</c:v>
                </c:pt>
                <c:pt idx="29">
                  <c:v>1.5</c:v>
                </c:pt>
                <c:pt idx="30">
                  <c:v>1.2857142857142847</c:v>
                </c:pt>
                <c:pt idx="31">
                  <c:v>-1</c:v>
                </c:pt>
                <c:pt idx="32">
                  <c:v>3.2857142857142847</c:v>
                </c:pt>
                <c:pt idx="33">
                  <c:v>5.6666666666666714</c:v>
                </c:pt>
                <c:pt idx="34">
                  <c:v>0.4285714285714306</c:v>
                </c:pt>
                <c:pt idx="35">
                  <c:v>-1</c:v>
                </c:pt>
                <c:pt idx="36">
                  <c:v>0.79999999999999716</c:v>
                </c:pt>
                <c:pt idx="37">
                  <c:v>1.3333333333333357</c:v>
                </c:pt>
                <c:pt idx="38">
                  <c:v>1.5384615384615401</c:v>
                </c:pt>
                <c:pt idx="39">
                  <c:v>0.55555555555555003</c:v>
                </c:pt>
                <c:pt idx="40">
                  <c:v>2.4285714285714306</c:v>
                </c:pt>
                <c:pt idx="41">
                  <c:v>1.4545454545454604</c:v>
                </c:pt>
                <c:pt idx="42">
                  <c:v>2</c:v>
                </c:pt>
                <c:pt idx="43">
                  <c:v>0.25</c:v>
                </c:pt>
                <c:pt idx="44">
                  <c:v>-2.0769230769230731</c:v>
                </c:pt>
                <c:pt idx="45">
                  <c:v>-2.3333333333333357</c:v>
                </c:pt>
                <c:pt idx="46">
                  <c:v>-1.5</c:v>
                </c:pt>
                <c:pt idx="47">
                  <c:v>0</c:v>
                </c:pt>
                <c:pt idx="48">
                  <c:v>0</c:v>
                </c:pt>
                <c:pt idx="49">
                  <c:v>0</c:v>
                </c:pt>
                <c:pt idx="50">
                  <c:v>0</c:v>
                </c:pt>
                <c:pt idx="51">
                  <c:v>0</c:v>
                </c:pt>
                <c:pt idx="52">
                  <c:v>1.5</c:v>
                </c:pt>
                <c:pt idx="53">
                  <c:v>0</c:v>
                </c:pt>
                <c:pt idx="54">
                  <c:v>-2</c:v>
                </c:pt>
                <c:pt idx="55">
                  <c:v>0</c:v>
                </c:pt>
                <c:pt idx="56">
                  <c:v>0</c:v>
                </c:pt>
                <c:pt idx="57">
                  <c:v>0</c:v>
                </c:pt>
                <c:pt idx="58">
                  <c:v>0</c:v>
                </c:pt>
                <c:pt idx="59">
                  <c:v>0</c:v>
                </c:pt>
                <c:pt idx="60">
                  <c:v>0</c:v>
                </c:pt>
                <c:pt idx="61">
                  <c:v>6</c:v>
                </c:pt>
                <c:pt idx="62">
                  <c:v>0</c:v>
                </c:pt>
                <c:pt idx="63">
                  <c:v>3.5</c:v>
                </c:pt>
                <c:pt idx="64">
                  <c:v>2</c:v>
                </c:pt>
                <c:pt idx="65">
                  <c:v>2.5</c:v>
                </c:pt>
                <c:pt idx="66">
                  <c:v>3</c:v>
                </c:pt>
                <c:pt idx="67">
                  <c:v>6</c:v>
                </c:pt>
                <c:pt idx="68">
                  <c:v>2.7857142857142918</c:v>
                </c:pt>
                <c:pt idx="69">
                  <c:v>4.5999999999999943</c:v>
                </c:pt>
                <c:pt idx="70">
                  <c:v>1.5</c:v>
                </c:pt>
                <c:pt idx="71">
                  <c:v>0</c:v>
                </c:pt>
                <c:pt idx="72">
                  <c:v>8</c:v>
                </c:pt>
                <c:pt idx="73">
                  <c:v>3</c:v>
                </c:pt>
                <c:pt idx="74">
                  <c:v>6.3333333333333357</c:v>
                </c:pt>
                <c:pt idx="75">
                  <c:v>5.8571428571428541</c:v>
                </c:pt>
                <c:pt idx="76">
                  <c:v>5.6666666666666643</c:v>
                </c:pt>
                <c:pt idx="77">
                  <c:v>6.125</c:v>
                </c:pt>
                <c:pt idx="78">
                  <c:v>7</c:v>
                </c:pt>
                <c:pt idx="79">
                  <c:v>7.6666666666666714</c:v>
                </c:pt>
                <c:pt idx="80">
                  <c:v>7.3333333333333357</c:v>
                </c:pt>
                <c:pt idx="81">
                  <c:v>8.8181818181818201</c:v>
                </c:pt>
                <c:pt idx="82">
                  <c:v>8.5</c:v>
                </c:pt>
                <c:pt idx="83">
                  <c:v>11.066666666666663</c:v>
                </c:pt>
                <c:pt idx="84">
                  <c:v>7.6363636363636331</c:v>
                </c:pt>
                <c:pt idx="85">
                  <c:v>7.7777777777777786</c:v>
                </c:pt>
                <c:pt idx="86">
                  <c:v>7.2105263157894797</c:v>
                </c:pt>
                <c:pt idx="87">
                  <c:v>6.625</c:v>
                </c:pt>
              </c:numCache>
            </c:numRef>
          </c:val>
          <c:smooth val="0"/>
        </c:ser>
        <c:dLbls>
          <c:showLegendKey val="0"/>
          <c:showVal val="0"/>
          <c:showCatName val="0"/>
          <c:showSerName val="0"/>
          <c:showPercent val="0"/>
          <c:showBubbleSize val="0"/>
        </c:dLbls>
        <c:smooth val="0"/>
        <c:axId val="-321480416"/>
        <c:axId val="-321478240"/>
      </c:lineChart>
      <c:dateAx>
        <c:axId val="-321480416"/>
        <c:scaling>
          <c:orientation val="minMax"/>
        </c:scaling>
        <c:delete val="0"/>
        <c:axPos val="b"/>
        <c:numFmt formatCode="\'yy" sourceLinked="0"/>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crossAx val="-321478240"/>
        <c:crosses val="autoZero"/>
        <c:auto val="1"/>
        <c:lblOffset val="100"/>
        <c:baseTimeUnit val="months"/>
        <c:majorUnit val="12"/>
        <c:majorTimeUnit val="months"/>
      </c:dateAx>
      <c:valAx>
        <c:axId val="-321478240"/>
        <c:scaling>
          <c:orientation val="minMax"/>
        </c:scaling>
        <c:delete val="0"/>
        <c:axPos val="l"/>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crossAx val="-321480416"/>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rgbClr val="000080"/>
                </a:solidFill>
                <a:latin typeface="Georgia" panose="02040502050405020303" pitchFamily="18" charset="0"/>
              </a:rPr>
              <a:t>Betting Odds: Will Trump</a:t>
            </a:r>
            <a:r>
              <a:rPr lang="en-US" b="1" baseline="0">
                <a:solidFill>
                  <a:srgbClr val="000080"/>
                </a:solidFill>
                <a:latin typeface="Georgia" panose="02040502050405020303" pitchFamily="18" charset="0"/>
              </a:rPr>
              <a:t> Be Impeached In His First Term?</a:t>
            </a:r>
            <a:br>
              <a:rPr lang="en-US" b="1" baseline="0">
                <a:solidFill>
                  <a:srgbClr val="000080"/>
                </a:solidFill>
                <a:latin typeface="Georgia" panose="02040502050405020303" pitchFamily="18" charset="0"/>
              </a:rPr>
            </a:br>
            <a:r>
              <a:rPr lang="en-US" sz="1200" b="1" baseline="0">
                <a:solidFill>
                  <a:srgbClr val="000080"/>
                </a:solidFill>
                <a:latin typeface="Georgia" panose="02040502050405020303" pitchFamily="18" charset="0"/>
              </a:rPr>
              <a:t>(PredictIt)</a:t>
            </a:r>
            <a:endParaRPr lang="en-US" sz="1200" b="1">
              <a:solidFill>
                <a:srgbClr val="000080"/>
              </a:solidFill>
              <a:latin typeface="Georgia" panose="02040502050405020303" pitchFamily="18" charset="0"/>
            </a:endParaRPr>
          </a:p>
        </c:rich>
      </c:tx>
      <c:layout>
        <c:manualLayout>
          <c:xMode val="edge"/>
          <c:yMode val="edge"/>
          <c:x val="0.19638397659308979"/>
          <c:y val="3.56860720278817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687568302703299E-2"/>
          <c:y val="0.19488722533913236"/>
          <c:w val="0.90040309588566558"/>
          <c:h val="0.70666009151320153"/>
        </c:manualLayout>
      </c:layout>
      <c:lineChart>
        <c:grouping val="standard"/>
        <c:varyColors val="0"/>
        <c:ser>
          <c:idx val="0"/>
          <c:order val="0"/>
          <c:spPr>
            <a:ln w="28575" cap="rnd">
              <a:solidFill>
                <a:srgbClr val="000080"/>
              </a:solidFill>
              <a:round/>
            </a:ln>
            <a:effectLst/>
          </c:spPr>
          <c:marker>
            <c:symbol val="none"/>
          </c:marker>
          <c:cat>
            <c:numRef>
              <c:f>Sheet1!$A$5:$A$190</c:f>
              <c:numCache>
                <c:formatCode>m/d;@</c:formatCode>
                <c:ptCount val="186"/>
                <c:pt idx="0">
                  <c:v>43015</c:v>
                </c:pt>
                <c:pt idx="1">
                  <c:v>43016</c:v>
                </c:pt>
                <c:pt idx="2">
                  <c:v>43017</c:v>
                </c:pt>
                <c:pt idx="3">
                  <c:v>43018</c:v>
                </c:pt>
                <c:pt idx="4">
                  <c:v>43019</c:v>
                </c:pt>
                <c:pt idx="5">
                  <c:v>43020</c:v>
                </c:pt>
                <c:pt idx="6">
                  <c:v>43021</c:v>
                </c:pt>
                <c:pt idx="7">
                  <c:v>43022</c:v>
                </c:pt>
                <c:pt idx="8">
                  <c:v>43023</c:v>
                </c:pt>
                <c:pt idx="9">
                  <c:v>43024</c:v>
                </c:pt>
                <c:pt idx="10">
                  <c:v>43025</c:v>
                </c:pt>
                <c:pt idx="11">
                  <c:v>43026</c:v>
                </c:pt>
                <c:pt idx="12">
                  <c:v>43027</c:v>
                </c:pt>
                <c:pt idx="13">
                  <c:v>43028</c:v>
                </c:pt>
                <c:pt idx="14">
                  <c:v>43029</c:v>
                </c:pt>
                <c:pt idx="15">
                  <c:v>43030</c:v>
                </c:pt>
                <c:pt idx="16">
                  <c:v>43031</c:v>
                </c:pt>
                <c:pt idx="17">
                  <c:v>43032</c:v>
                </c:pt>
                <c:pt idx="18">
                  <c:v>43033</c:v>
                </c:pt>
                <c:pt idx="19">
                  <c:v>43034</c:v>
                </c:pt>
                <c:pt idx="20">
                  <c:v>43035</c:v>
                </c:pt>
                <c:pt idx="21">
                  <c:v>43036</c:v>
                </c:pt>
                <c:pt idx="22">
                  <c:v>43037</c:v>
                </c:pt>
                <c:pt idx="23">
                  <c:v>43038</c:v>
                </c:pt>
                <c:pt idx="24">
                  <c:v>43039</c:v>
                </c:pt>
                <c:pt idx="25">
                  <c:v>43040</c:v>
                </c:pt>
                <c:pt idx="26">
                  <c:v>43041</c:v>
                </c:pt>
                <c:pt idx="27">
                  <c:v>43042</c:v>
                </c:pt>
                <c:pt idx="28">
                  <c:v>43043</c:v>
                </c:pt>
                <c:pt idx="29">
                  <c:v>43044</c:v>
                </c:pt>
                <c:pt idx="30">
                  <c:v>43045</c:v>
                </c:pt>
                <c:pt idx="31">
                  <c:v>43046</c:v>
                </c:pt>
                <c:pt idx="32">
                  <c:v>43047</c:v>
                </c:pt>
                <c:pt idx="33">
                  <c:v>43048</c:v>
                </c:pt>
                <c:pt idx="34">
                  <c:v>43049</c:v>
                </c:pt>
                <c:pt idx="35">
                  <c:v>43050</c:v>
                </c:pt>
                <c:pt idx="36">
                  <c:v>43051</c:v>
                </c:pt>
                <c:pt idx="37">
                  <c:v>43052</c:v>
                </c:pt>
                <c:pt idx="38">
                  <c:v>43053</c:v>
                </c:pt>
                <c:pt idx="39">
                  <c:v>43054</c:v>
                </c:pt>
                <c:pt idx="40">
                  <c:v>43055</c:v>
                </c:pt>
                <c:pt idx="41">
                  <c:v>43056</c:v>
                </c:pt>
                <c:pt idx="42">
                  <c:v>43057</c:v>
                </c:pt>
                <c:pt idx="43">
                  <c:v>43058</c:v>
                </c:pt>
                <c:pt idx="44">
                  <c:v>43059</c:v>
                </c:pt>
                <c:pt idx="45">
                  <c:v>43060</c:v>
                </c:pt>
                <c:pt idx="46">
                  <c:v>43061</c:v>
                </c:pt>
                <c:pt idx="47">
                  <c:v>43062</c:v>
                </c:pt>
                <c:pt idx="48">
                  <c:v>43063</c:v>
                </c:pt>
                <c:pt idx="49">
                  <c:v>43064</c:v>
                </c:pt>
                <c:pt idx="50">
                  <c:v>43065</c:v>
                </c:pt>
                <c:pt idx="51">
                  <c:v>43066</c:v>
                </c:pt>
                <c:pt idx="52">
                  <c:v>43067</c:v>
                </c:pt>
                <c:pt idx="53">
                  <c:v>43068</c:v>
                </c:pt>
                <c:pt idx="54">
                  <c:v>43069</c:v>
                </c:pt>
                <c:pt idx="55">
                  <c:v>43070</c:v>
                </c:pt>
                <c:pt idx="56">
                  <c:v>43071</c:v>
                </c:pt>
                <c:pt idx="57">
                  <c:v>43072</c:v>
                </c:pt>
                <c:pt idx="58">
                  <c:v>43073</c:v>
                </c:pt>
                <c:pt idx="59">
                  <c:v>43074</c:v>
                </c:pt>
                <c:pt idx="60">
                  <c:v>43075</c:v>
                </c:pt>
                <c:pt idx="61">
                  <c:v>43076</c:v>
                </c:pt>
                <c:pt idx="62">
                  <c:v>43077</c:v>
                </c:pt>
                <c:pt idx="63">
                  <c:v>43078</c:v>
                </c:pt>
                <c:pt idx="64">
                  <c:v>43079</c:v>
                </c:pt>
                <c:pt idx="65">
                  <c:v>43080</c:v>
                </c:pt>
                <c:pt idx="66">
                  <c:v>43081</c:v>
                </c:pt>
                <c:pt idx="67">
                  <c:v>43082</c:v>
                </c:pt>
                <c:pt idx="68">
                  <c:v>43083</c:v>
                </c:pt>
                <c:pt idx="69">
                  <c:v>43084</c:v>
                </c:pt>
                <c:pt idx="70">
                  <c:v>43085</c:v>
                </c:pt>
                <c:pt idx="71">
                  <c:v>43086</c:v>
                </c:pt>
                <c:pt idx="72">
                  <c:v>43087</c:v>
                </c:pt>
                <c:pt idx="73">
                  <c:v>43088</c:v>
                </c:pt>
                <c:pt idx="74">
                  <c:v>43089</c:v>
                </c:pt>
                <c:pt idx="75">
                  <c:v>43090</c:v>
                </c:pt>
                <c:pt idx="76">
                  <c:v>43091</c:v>
                </c:pt>
                <c:pt idx="77">
                  <c:v>43092</c:v>
                </c:pt>
                <c:pt idx="78">
                  <c:v>43093</c:v>
                </c:pt>
                <c:pt idx="79">
                  <c:v>43094</c:v>
                </c:pt>
                <c:pt idx="80">
                  <c:v>43095</c:v>
                </c:pt>
                <c:pt idx="81">
                  <c:v>43096</c:v>
                </c:pt>
                <c:pt idx="82">
                  <c:v>43097</c:v>
                </c:pt>
                <c:pt idx="83">
                  <c:v>43098</c:v>
                </c:pt>
                <c:pt idx="84">
                  <c:v>43099</c:v>
                </c:pt>
                <c:pt idx="85">
                  <c:v>43100</c:v>
                </c:pt>
                <c:pt idx="86">
                  <c:v>43101</c:v>
                </c:pt>
                <c:pt idx="87">
                  <c:v>43102</c:v>
                </c:pt>
                <c:pt idx="88">
                  <c:v>43103</c:v>
                </c:pt>
                <c:pt idx="89">
                  <c:v>43104</c:v>
                </c:pt>
                <c:pt idx="90">
                  <c:v>43105</c:v>
                </c:pt>
                <c:pt idx="91">
                  <c:v>43106</c:v>
                </c:pt>
                <c:pt idx="92">
                  <c:v>43107</c:v>
                </c:pt>
                <c:pt idx="93">
                  <c:v>43108</c:v>
                </c:pt>
                <c:pt idx="94">
                  <c:v>43109</c:v>
                </c:pt>
                <c:pt idx="95">
                  <c:v>43110</c:v>
                </c:pt>
                <c:pt idx="96">
                  <c:v>43111</c:v>
                </c:pt>
                <c:pt idx="97">
                  <c:v>43112</c:v>
                </c:pt>
                <c:pt idx="98">
                  <c:v>43113</c:v>
                </c:pt>
                <c:pt idx="99">
                  <c:v>43114</c:v>
                </c:pt>
                <c:pt idx="100">
                  <c:v>43115</c:v>
                </c:pt>
                <c:pt idx="101">
                  <c:v>43116</c:v>
                </c:pt>
                <c:pt idx="102">
                  <c:v>43117</c:v>
                </c:pt>
                <c:pt idx="103">
                  <c:v>43118</c:v>
                </c:pt>
                <c:pt idx="104">
                  <c:v>43119</c:v>
                </c:pt>
                <c:pt idx="105">
                  <c:v>43120</c:v>
                </c:pt>
                <c:pt idx="106">
                  <c:v>43121</c:v>
                </c:pt>
                <c:pt idx="107">
                  <c:v>43122</c:v>
                </c:pt>
                <c:pt idx="108">
                  <c:v>43123</c:v>
                </c:pt>
                <c:pt idx="109">
                  <c:v>43124</c:v>
                </c:pt>
                <c:pt idx="110">
                  <c:v>43125</c:v>
                </c:pt>
                <c:pt idx="111">
                  <c:v>43126</c:v>
                </c:pt>
                <c:pt idx="112">
                  <c:v>43127</c:v>
                </c:pt>
                <c:pt idx="113">
                  <c:v>43128</c:v>
                </c:pt>
                <c:pt idx="114">
                  <c:v>43129</c:v>
                </c:pt>
                <c:pt idx="115">
                  <c:v>43130</c:v>
                </c:pt>
                <c:pt idx="116">
                  <c:v>43131</c:v>
                </c:pt>
                <c:pt idx="117">
                  <c:v>43132</c:v>
                </c:pt>
                <c:pt idx="118">
                  <c:v>43133</c:v>
                </c:pt>
                <c:pt idx="119">
                  <c:v>43134</c:v>
                </c:pt>
                <c:pt idx="120">
                  <c:v>43135</c:v>
                </c:pt>
                <c:pt idx="121">
                  <c:v>43136</c:v>
                </c:pt>
                <c:pt idx="122">
                  <c:v>43137</c:v>
                </c:pt>
                <c:pt idx="123">
                  <c:v>43138</c:v>
                </c:pt>
                <c:pt idx="124">
                  <c:v>43139</c:v>
                </c:pt>
                <c:pt idx="125">
                  <c:v>43140</c:v>
                </c:pt>
                <c:pt idx="126">
                  <c:v>43141</c:v>
                </c:pt>
                <c:pt idx="127">
                  <c:v>43142</c:v>
                </c:pt>
                <c:pt idx="128">
                  <c:v>43143</c:v>
                </c:pt>
                <c:pt idx="129">
                  <c:v>43144</c:v>
                </c:pt>
                <c:pt idx="130">
                  <c:v>43145</c:v>
                </c:pt>
                <c:pt idx="131">
                  <c:v>43146</c:v>
                </c:pt>
                <c:pt idx="132">
                  <c:v>43147</c:v>
                </c:pt>
                <c:pt idx="133">
                  <c:v>43148</c:v>
                </c:pt>
                <c:pt idx="134">
                  <c:v>43149</c:v>
                </c:pt>
                <c:pt idx="135">
                  <c:v>43150</c:v>
                </c:pt>
                <c:pt idx="136">
                  <c:v>43151</c:v>
                </c:pt>
                <c:pt idx="137">
                  <c:v>43152</c:v>
                </c:pt>
                <c:pt idx="138">
                  <c:v>43153</c:v>
                </c:pt>
                <c:pt idx="139">
                  <c:v>43154</c:v>
                </c:pt>
                <c:pt idx="140">
                  <c:v>43155</c:v>
                </c:pt>
                <c:pt idx="141">
                  <c:v>43156</c:v>
                </c:pt>
                <c:pt idx="142">
                  <c:v>43157</c:v>
                </c:pt>
                <c:pt idx="143">
                  <c:v>43158</c:v>
                </c:pt>
                <c:pt idx="144">
                  <c:v>43159</c:v>
                </c:pt>
                <c:pt idx="145">
                  <c:v>43160</c:v>
                </c:pt>
                <c:pt idx="146">
                  <c:v>43161</c:v>
                </c:pt>
                <c:pt idx="147">
                  <c:v>43162</c:v>
                </c:pt>
                <c:pt idx="148">
                  <c:v>43163</c:v>
                </c:pt>
                <c:pt idx="149">
                  <c:v>43164</c:v>
                </c:pt>
                <c:pt idx="150">
                  <c:v>43165</c:v>
                </c:pt>
                <c:pt idx="151">
                  <c:v>43166</c:v>
                </c:pt>
                <c:pt idx="152">
                  <c:v>43167</c:v>
                </c:pt>
                <c:pt idx="153">
                  <c:v>43168</c:v>
                </c:pt>
                <c:pt idx="154">
                  <c:v>43169</c:v>
                </c:pt>
                <c:pt idx="155">
                  <c:v>43170</c:v>
                </c:pt>
                <c:pt idx="156">
                  <c:v>43171</c:v>
                </c:pt>
                <c:pt idx="157">
                  <c:v>43172</c:v>
                </c:pt>
                <c:pt idx="158">
                  <c:v>43173</c:v>
                </c:pt>
                <c:pt idx="159">
                  <c:v>43174</c:v>
                </c:pt>
                <c:pt idx="160">
                  <c:v>43175</c:v>
                </c:pt>
                <c:pt idx="161">
                  <c:v>43176</c:v>
                </c:pt>
                <c:pt idx="162">
                  <c:v>43177</c:v>
                </c:pt>
                <c:pt idx="163">
                  <c:v>43178</c:v>
                </c:pt>
                <c:pt idx="164">
                  <c:v>43179</c:v>
                </c:pt>
                <c:pt idx="165">
                  <c:v>43180</c:v>
                </c:pt>
                <c:pt idx="166">
                  <c:v>43181</c:v>
                </c:pt>
                <c:pt idx="167">
                  <c:v>43182</c:v>
                </c:pt>
                <c:pt idx="168">
                  <c:v>43183</c:v>
                </c:pt>
                <c:pt idx="169">
                  <c:v>43184</c:v>
                </c:pt>
                <c:pt idx="170">
                  <c:v>43185</c:v>
                </c:pt>
                <c:pt idx="171">
                  <c:v>43186</c:v>
                </c:pt>
                <c:pt idx="172">
                  <c:v>43187</c:v>
                </c:pt>
                <c:pt idx="173">
                  <c:v>43188</c:v>
                </c:pt>
                <c:pt idx="174">
                  <c:v>43189</c:v>
                </c:pt>
                <c:pt idx="175">
                  <c:v>43190</c:v>
                </c:pt>
                <c:pt idx="176">
                  <c:v>43191</c:v>
                </c:pt>
                <c:pt idx="177">
                  <c:v>43192</c:v>
                </c:pt>
                <c:pt idx="178">
                  <c:v>43193</c:v>
                </c:pt>
                <c:pt idx="179">
                  <c:v>43194</c:v>
                </c:pt>
                <c:pt idx="180">
                  <c:v>43195</c:v>
                </c:pt>
                <c:pt idx="181">
                  <c:v>43196</c:v>
                </c:pt>
                <c:pt idx="182">
                  <c:v>43197</c:v>
                </c:pt>
                <c:pt idx="183">
                  <c:v>43198</c:v>
                </c:pt>
                <c:pt idx="184">
                  <c:v>43199</c:v>
                </c:pt>
                <c:pt idx="185">
                  <c:v>43200</c:v>
                </c:pt>
              </c:numCache>
            </c:numRef>
          </c:cat>
          <c:val>
            <c:numRef>
              <c:f>Sheet1!$B$5:$B$190</c:f>
              <c:numCache>
                <c:formatCode>General</c:formatCode>
                <c:ptCount val="186"/>
                <c:pt idx="0">
                  <c:v>33</c:v>
                </c:pt>
                <c:pt idx="1">
                  <c:v>34</c:v>
                </c:pt>
                <c:pt idx="2">
                  <c:v>35</c:v>
                </c:pt>
                <c:pt idx="3">
                  <c:v>34</c:v>
                </c:pt>
                <c:pt idx="4">
                  <c:v>36</c:v>
                </c:pt>
                <c:pt idx="5">
                  <c:v>33</c:v>
                </c:pt>
                <c:pt idx="6">
                  <c:v>33</c:v>
                </c:pt>
                <c:pt idx="7">
                  <c:v>32</c:v>
                </c:pt>
                <c:pt idx="8">
                  <c:v>32</c:v>
                </c:pt>
                <c:pt idx="9">
                  <c:v>32</c:v>
                </c:pt>
                <c:pt idx="10">
                  <c:v>32</c:v>
                </c:pt>
                <c:pt idx="11">
                  <c:v>32</c:v>
                </c:pt>
                <c:pt idx="12">
                  <c:v>33</c:v>
                </c:pt>
                <c:pt idx="13">
                  <c:v>32</c:v>
                </c:pt>
                <c:pt idx="14">
                  <c:v>33</c:v>
                </c:pt>
                <c:pt idx="15">
                  <c:v>33</c:v>
                </c:pt>
                <c:pt idx="16">
                  <c:v>32</c:v>
                </c:pt>
                <c:pt idx="17">
                  <c:v>32</c:v>
                </c:pt>
                <c:pt idx="18">
                  <c:v>34</c:v>
                </c:pt>
                <c:pt idx="19">
                  <c:v>33</c:v>
                </c:pt>
                <c:pt idx="20">
                  <c:v>37</c:v>
                </c:pt>
                <c:pt idx="21">
                  <c:v>37</c:v>
                </c:pt>
                <c:pt idx="22">
                  <c:v>36</c:v>
                </c:pt>
                <c:pt idx="23">
                  <c:v>36</c:v>
                </c:pt>
                <c:pt idx="24">
                  <c:v>36</c:v>
                </c:pt>
                <c:pt idx="25">
                  <c:v>37</c:v>
                </c:pt>
                <c:pt idx="26">
                  <c:v>37</c:v>
                </c:pt>
                <c:pt idx="27">
                  <c:v>38</c:v>
                </c:pt>
                <c:pt idx="28">
                  <c:v>36</c:v>
                </c:pt>
                <c:pt idx="29">
                  <c:v>36</c:v>
                </c:pt>
                <c:pt idx="30">
                  <c:v>36</c:v>
                </c:pt>
                <c:pt idx="31">
                  <c:v>35</c:v>
                </c:pt>
                <c:pt idx="32">
                  <c:v>36</c:v>
                </c:pt>
                <c:pt idx="33">
                  <c:v>37</c:v>
                </c:pt>
                <c:pt idx="34">
                  <c:v>38</c:v>
                </c:pt>
                <c:pt idx="35">
                  <c:v>39</c:v>
                </c:pt>
                <c:pt idx="36">
                  <c:v>38</c:v>
                </c:pt>
                <c:pt idx="37">
                  <c:v>37</c:v>
                </c:pt>
                <c:pt idx="38">
                  <c:v>35</c:v>
                </c:pt>
                <c:pt idx="39">
                  <c:v>34</c:v>
                </c:pt>
                <c:pt idx="40">
                  <c:v>34</c:v>
                </c:pt>
                <c:pt idx="41">
                  <c:v>34</c:v>
                </c:pt>
                <c:pt idx="42">
                  <c:v>32</c:v>
                </c:pt>
                <c:pt idx="43">
                  <c:v>34</c:v>
                </c:pt>
                <c:pt idx="44">
                  <c:v>32</c:v>
                </c:pt>
                <c:pt idx="45">
                  <c:v>33</c:v>
                </c:pt>
                <c:pt idx="46">
                  <c:v>32</c:v>
                </c:pt>
                <c:pt idx="47">
                  <c:v>33</c:v>
                </c:pt>
                <c:pt idx="48">
                  <c:v>33</c:v>
                </c:pt>
                <c:pt idx="49">
                  <c:v>32</c:v>
                </c:pt>
                <c:pt idx="50">
                  <c:v>33</c:v>
                </c:pt>
                <c:pt idx="51">
                  <c:v>33</c:v>
                </c:pt>
                <c:pt idx="52">
                  <c:v>31</c:v>
                </c:pt>
                <c:pt idx="53">
                  <c:v>32</c:v>
                </c:pt>
                <c:pt idx="54">
                  <c:v>33</c:v>
                </c:pt>
                <c:pt idx="55">
                  <c:v>38</c:v>
                </c:pt>
                <c:pt idx="56">
                  <c:v>37</c:v>
                </c:pt>
                <c:pt idx="57">
                  <c:v>40</c:v>
                </c:pt>
                <c:pt idx="58">
                  <c:v>41</c:v>
                </c:pt>
                <c:pt idx="59">
                  <c:v>40</c:v>
                </c:pt>
                <c:pt idx="60">
                  <c:v>37</c:v>
                </c:pt>
                <c:pt idx="61">
                  <c:v>38</c:v>
                </c:pt>
                <c:pt idx="62">
                  <c:v>37</c:v>
                </c:pt>
                <c:pt idx="63">
                  <c:v>38</c:v>
                </c:pt>
                <c:pt idx="64">
                  <c:v>35</c:v>
                </c:pt>
                <c:pt idx="65">
                  <c:v>35</c:v>
                </c:pt>
                <c:pt idx="66">
                  <c:v>36</c:v>
                </c:pt>
                <c:pt idx="67">
                  <c:v>40</c:v>
                </c:pt>
                <c:pt idx="68">
                  <c:v>39</c:v>
                </c:pt>
                <c:pt idx="69">
                  <c:v>38</c:v>
                </c:pt>
                <c:pt idx="70">
                  <c:v>38</c:v>
                </c:pt>
                <c:pt idx="71">
                  <c:v>38</c:v>
                </c:pt>
                <c:pt idx="72">
                  <c:v>37</c:v>
                </c:pt>
                <c:pt idx="73">
                  <c:v>37</c:v>
                </c:pt>
                <c:pt idx="74">
                  <c:v>37</c:v>
                </c:pt>
                <c:pt idx="75">
                  <c:v>37</c:v>
                </c:pt>
                <c:pt idx="76">
                  <c:v>39</c:v>
                </c:pt>
                <c:pt idx="77">
                  <c:v>38</c:v>
                </c:pt>
                <c:pt idx="78">
                  <c:v>39</c:v>
                </c:pt>
                <c:pt idx="79">
                  <c:v>37</c:v>
                </c:pt>
                <c:pt idx="80">
                  <c:v>36</c:v>
                </c:pt>
                <c:pt idx="81">
                  <c:v>32</c:v>
                </c:pt>
                <c:pt idx="82">
                  <c:v>34</c:v>
                </c:pt>
                <c:pt idx="83">
                  <c:v>33</c:v>
                </c:pt>
                <c:pt idx="84">
                  <c:v>35</c:v>
                </c:pt>
                <c:pt idx="85">
                  <c:v>35</c:v>
                </c:pt>
                <c:pt idx="86">
                  <c:v>33</c:v>
                </c:pt>
                <c:pt idx="87">
                  <c:v>37</c:v>
                </c:pt>
                <c:pt idx="88">
                  <c:v>36</c:v>
                </c:pt>
                <c:pt idx="89">
                  <c:v>37</c:v>
                </c:pt>
                <c:pt idx="90">
                  <c:v>38</c:v>
                </c:pt>
                <c:pt idx="91">
                  <c:v>35</c:v>
                </c:pt>
                <c:pt idx="92">
                  <c:v>37</c:v>
                </c:pt>
                <c:pt idx="93">
                  <c:v>36</c:v>
                </c:pt>
                <c:pt idx="94">
                  <c:v>36</c:v>
                </c:pt>
                <c:pt idx="95">
                  <c:v>37</c:v>
                </c:pt>
                <c:pt idx="96">
                  <c:v>37</c:v>
                </c:pt>
                <c:pt idx="97">
                  <c:v>37</c:v>
                </c:pt>
                <c:pt idx="98">
                  <c:v>36</c:v>
                </c:pt>
                <c:pt idx="99">
                  <c:v>35</c:v>
                </c:pt>
                <c:pt idx="100">
                  <c:v>35</c:v>
                </c:pt>
                <c:pt idx="101">
                  <c:v>37</c:v>
                </c:pt>
                <c:pt idx="102">
                  <c:v>36</c:v>
                </c:pt>
                <c:pt idx="103">
                  <c:v>35</c:v>
                </c:pt>
                <c:pt idx="104">
                  <c:v>37</c:v>
                </c:pt>
                <c:pt idx="105">
                  <c:v>37</c:v>
                </c:pt>
                <c:pt idx="106">
                  <c:v>37</c:v>
                </c:pt>
                <c:pt idx="107">
                  <c:v>36</c:v>
                </c:pt>
                <c:pt idx="108">
                  <c:v>36</c:v>
                </c:pt>
                <c:pt idx="109">
                  <c:v>37</c:v>
                </c:pt>
                <c:pt idx="110">
                  <c:v>42</c:v>
                </c:pt>
                <c:pt idx="111">
                  <c:v>39</c:v>
                </c:pt>
                <c:pt idx="112">
                  <c:v>41</c:v>
                </c:pt>
                <c:pt idx="113">
                  <c:v>39</c:v>
                </c:pt>
                <c:pt idx="114">
                  <c:v>37</c:v>
                </c:pt>
                <c:pt idx="115">
                  <c:v>38</c:v>
                </c:pt>
                <c:pt idx="116">
                  <c:v>36</c:v>
                </c:pt>
                <c:pt idx="117">
                  <c:v>36</c:v>
                </c:pt>
                <c:pt idx="118">
                  <c:v>37</c:v>
                </c:pt>
                <c:pt idx="119">
                  <c:v>36</c:v>
                </c:pt>
                <c:pt idx="120">
                  <c:v>37</c:v>
                </c:pt>
                <c:pt idx="121">
                  <c:v>37</c:v>
                </c:pt>
                <c:pt idx="122">
                  <c:v>37</c:v>
                </c:pt>
                <c:pt idx="123">
                  <c:v>37</c:v>
                </c:pt>
                <c:pt idx="124">
                  <c:v>36</c:v>
                </c:pt>
                <c:pt idx="125">
                  <c:v>37</c:v>
                </c:pt>
                <c:pt idx="126">
                  <c:v>38</c:v>
                </c:pt>
                <c:pt idx="127">
                  <c:v>39</c:v>
                </c:pt>
                <c:pt idx="128">
                  <c:v>38</c:v>
                </c:pt>
                <c:pt idx="129">
                  <c:v>38</c:v>
                </c:pt>
                <c:pt idx="130">
                  <c:v>39</c:v>
                </c:pt>
                <c:pt idx="131">
                  <c:v>40</c:v>
                </c:pt>
                <c:pt idx="132">
                  <c:v>40</c:v>
                </c:pt>
                <c:pt idx="133">
                  <c:v>39</c:v>
                </c:pt>
                <c:pt idx="134">
                  <c:v>39</c:v>
                </c:pt>
                <c:pt idx="135">
                  <c:v>38</c:v>
                </c:pt>
                <c:pt idx="136">
                  <c:v>38</c:v>
                </c:pt>
                <c:pt idx="137">
                  <c:v>39</c:v>
                </c:pt>
                <c:pt idx="138">
                  <c:v>38</c:v>
                </c:pt>
                <c:pt idx="139">
                  <c:v>39</c:v>
                </c:pt>
                <c:pt idx="140">
                  <c:v>38</c:v>
                </c:pt>
                <c:pt idx="141">
                  <c:v>39</c:v>
                </c:pt>
                <c:pt idx="142">
                  <c:v>39</c:v>
                </c:pt>
                <c:pt idx="143">
                  <c:v>39</c:v>
                </c:pt>
                <c:pt idx="144">
                  <c:v>38</c:v>
                </c:pt>
                <c:pt idx="145">
                  <c:v>40</c:v>
                </c:pt>
                <c:pt idx="146">
                  <c:v>41</c:v>
                </c:pt>
                <c:pt idx="147">
                  <c:v>39</c:v>
                </c:pt>
                <c:pt idx="148">
                  <c:v>39</c:v>
                </c:pt>
                <c:pt idx="149">
                  <c:v>39</c:v>
                </c:pt>
                <c:pt idx="150">
                  <c:v>39</c:v>
                </c:pt>
                <c:pt idx="151">
                  <c:v>40</c:v>
                </c:pt>
                <c:pt idx="152">
                  <c:v>38</c:v>
                </c:pt>
                <c:pt idx="153">
                  <c:v>38</c:v>
                </c:pt>
                <c:pt idx="154">
                  <c:v>39</c:v>
                </c:pt>
                <c:pt idx="155">
                  <c:v>38</c:v>
                </c:pt>
                <c:pt idx="156">
                  <c:v>36</c:v>
                </c:pt>
                <c:pt idx="157">
                  <c:v>37</c:v>
                </c:pt>
                <c:pt idx="158">
                  <c:v>38</c:v>
                </c:pt>
                <c:pt idx="159">
                  <c:v>38</c:v>
                </c:pt>
                <c:pt idx="160">
                  <c:v>39</c:v>
                </c:pt>
                <c:pt idx="161">
                  <c:v>41</c:v>
                </c:pt>
                <c:pt idx="162">
                  <c:v>39</c:v>
                </c:pt>
                <c:pt idx="163">
                  <c:v>41</c:v>
                </c:pt>
                <c:pt idx="164">
                  <c:v>42</c:v>
                </c:pt>
                <c:pt idx="165">
                  <c:v>44</c:v>
                </c:pt>
                <c:pt idx="166">
                  <c:v>44</c:v>
                </c:pt>
                <c:pt idx="167">
                  <c:v>43</c:v>
                </c:pt>
                <c:pt idx="168">
                  <c:v>44</c:v>
                </c:pt>
                <c:pt idx="169">
                  <c:v>45</c:v>
                </c:pt>
                <c:pt idx="170">
                  <c:v>44</c:v>
                </c:pt>
                <c:pt idx="171">
                  <c:v>43</c:v>
                </c:pt>
                <c:pt idx="172">
                  <c:v>44</c:v>
                </c:pt>
                <c:pt idx="173">
                  <c:v>45</c:v>
                </c:pt>
                <c:pt idx="174">
                  <c:v>44</c:v>
                </c:pt>
                <c:pt idx="175">
                  <c:v>45</c:v>
                </c:pt>
                <c:pt idx="176">
                  <c:v>43</c:v>
                </c:pt>
                <c:pt idx="177">
                  <c:v>44</c:v>
                </c:pt>
                <c:pt idx="178">
                  <c:v>44</c:v>
                </c:pt>
                <c:pt idx="179">
                  <c:v>45</c:v>
                </c:pt>
                <c:pt idx="180">
                  <c:v>44</c:v>
                </c:pt>
                <c:pt idx="181">
                  <c:v>42</c:v>
                </c:pt>
                <c:pt idx="182">
                  <c:v>43</c:v>
                </c:pt>
                <c:pt idx="183">
                  <c:v>43</c:v>
                </c:pt>
                <c:pt idx="184">
                  <c:v>42</c:v>
                </c:pt>
                <c:pt idx="185">
                  <c:v>45</c:v>
                </c:pt>
              </c:numCache>
            </c:numRef>
          </c:val>
          <c:smooth val="0"/>
        </c:ser>
        <c:dLbls>
          <c:showLegendKey val="0"/>
          <c:showVal val="0"/>
          <c:showCatName val="0"/>
          <c:showSerName val="0"/>
          <c:showPercent val="0"/>
          <c:showBubbleSize val="0"/>
        </c:dLbls>
        <c:smooth val="0"/>
        <c:axId val="-273113744"/>
        <c:axId val="-273103408"/>
      </c:lineChart>
      <c:dateAx>
        <c:axId val="-273113744"/>
        <c:scaling>
          <c:orientation val="minMax"/>
        </c:scaling>
        <c:delete val="0"/>
        <c:axPos val="b"/>
        <c:numFmt formatCode="m/d;@"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crossAx val="-273103408"/>
        <c:crosses val="autoZero"/>
        <c:auto val="1"/>
        <c:lblOffset val="100"/>
        <c:baseTimeUnit val="days"/>
        <c:majorUnit val="28"/>
        <c:majorTimeUnit val="days"/>
      </c:dateAx>
      <c:valAx>
        <c:axId val="-273103408"/>
        <c:scaling>
          <c:orientation val="minMax"/>
          <c:min val="25"/>
        </c:scaling>
        <c:delete val="0"/>
        <c:axPos val="l"/>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crossAx val="-273113744"/>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a:solidFill>
                  <a:srgbClr val="000080"/>
                </a:solidFill>
                <a:latin typeface="Georgia" panose="02040502050405020303" pitchFamily="18" charset="0"/>
              </a:rPr>
              <a:t>Democratic Lead In The 1998 Generic Ballot, Likely Voters</a:t>
            </a:r>
            <a:br>
              <a:rPr lang="en-US" sz="1400" b="1">
                <a:solidFill>
                  <a:srgbClr val="000080"/>
                </a:solidFill>
                <a:latin typeface="Georgia" panose="02040502050405020303" pitchFamily="18" charset="0"/>
              </a:rPr>
            </a:br>
            <a:r>
              <a:rPr lang="en-US" sz="1200" b="1">
                <a:solidFill>
                  <a:srgbClr val="000080"/>
                </a:solidFill>
                <a:latin typeface="Georgia" panose="02040502050405020303" pitchFamily="18" charset="0"/>
              </a:rPr>
              <a:t>(Gallup)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Gallup!$A$5:$A$11</c:f>
              <c:strCache>
                <c:ptCount val="7"/>
                <c:pt idx="0">
                  <c:v>4/17 - 4/19</c:v>
                </c:pt>
                <c:pt idx="1">
                  <c:v>7/7 - 7/8</c:v>
                </c:pt>
                <c:pt idx="2">
                  <c:v>8/21 - 8/23</c:v>
                </c:pt>
                <c:pt idx="3">
                  <c:v>9/11 - 9/12</c:v>
                </c:pt>
                <c:pt idx="4">
                  <c:v>9/14 - 9/15</c:v>
                </c:pt>
                <c:pt idx="5">
                  <c:v>9/23 - 9/24</c:v>
                </c:pt>
                <c:pt idx="6">
                  <c:v>10/9 - 10/12</c:v>
                </c:pt>
              </c:strCache>
            </c:strRef>
          </c:cat>
          <c:val>
            <c:numRef>
              <c:f>Gallup!$D$5:$D$11</c:f>
              <c:numCache>
                <c:formatCode>General</c:formatCode>
                <c:ptCount val="7"/>
                <c:pt idx="0">
                  <c:v>-6</c:v>
                </c:pt>
                <c:pt idx="1">
                  <c:v>0</c:v>
                </c:pt>
                <c:pt idx="2">
                  <c:v>-4</c:v>
                </c:pt>
                <c:pt idx="3">
                  <c:v>1</c:v>
                </c:pt>
                <c:pt idx="4">
                  <c:v>1</c:v>
                </c:pt>
                <c:pt idx="5">
                  <c:v>6</c:v>
                </c:pt>
                <c:pt idx="6">
                  <c:v>1</c:v>
                </c:pt>
              </c:numCache>
            </c:numRef>
          </c:val>
        </c:ser>
        <c:dLbls>
          <c:dLblPos val="outEnd"/>
          <c:showLegendKey val="0"/>
          <c:showVal val="1"/>
          <c:showCatName val="0"/>
          <c:showSerName val="0"/>
          <c:showPercent val="0"/>
          <c:showBubbleSize val="0"/>
        </c:dLbls>
        <c:gapWidth val="219"/>
        <c:overlap val="-27"/>
        <c:axId val="-273106128"/>
        <c:axId val="-273114288"/>
      </c:barChart>
      <c:catAx>
        <c:axId val="-273106128"/>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crossAx val="-273114288"/>
        <c:crosses val="autoZero"/>
        <c:auto val="1"/>
        <c:lblAlgn val="ctr"/>
        <c:lblOffset val="100"/>
        <c:noMultiLvlLbl val="0"/>
      </c:catAx>
      <c:valAx>
        <c:axId val="-273114288"/>
        <c:scaling>
          <c:orientation val="minMax"/>
        </c:scaling>
        <c:delete val="0"/>
        <c:axPos val="l"/>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Georgia" panose="02040502050405020303" pitchFamily="18" charset="0"/>
                <a:ea typeface="+mn-ea"/>
                <a:cs typeface="+mn-cs"/>
              </a:defRPr>
            </a:pPr>
            <a:endParaRPr lang="en-US"/>
          </a:p>
        </c:txPr>
        <c:crossAx val="-27310612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solidFill>
                  <a:srgbClr val="000082"/>
                </a:solidFill>
              </a:defRPr>
            </a:pPr>
            <a:r>
              <a:rPr lang="en-US" sz="1100">
                <a:solidFill>
                  <a:srgbClr val="000082"/>
                </a:solidFill>
              </a:rPr>
              <a:t>Clinton Presidential Probability &amp; Construction &amp; Engineering</a:t>
            </a:r>
            <a:r>
              <a:rPr lang="en-US" sz="1100" baseline="0">
                <a:solidFill>
                  <a:srgbClr val="000082"/>
                </a:solidFill>
              </a:rPr>
              <a:t> </a:t>
            </a:r>
            <a:r>
              <a:rPr lang="en-US" sz="1100">
                <a:solidFill>
                  <a:srgbClr val="000082"/>
                </a:solidFill>
              </a:rPr>
              <a:t>Rel. S&amp;P 500</a:t>
            </a:r>
          </a:p>
        </c:rich>
      </c:tx>
      <c:layout>
        <c:manualLayout>
          <c:xMode val="edge"/>
          <c:yMode val="edge"/>
          <c:x val="0.14326019862124581"/>
          <c:y val="1.6225337487019729E-2"/>
        </c:manualLayout>
      </c:layout>
      <c:overlay val="0"/>
    </c:title>
    <c:autoTitleDeleted val="0"/>
    <c:plotArea>
      <c:layout>
        <c:manualLayout>
          <c:layoutTarget val="inner"/>
          <c:xMode val="edge"/>
          <c:yMode val="edge"/>
          <c:x val="6.4157489573062623E-2"/>
          <c:y val="0.16815939771547248"/>
          <c:w val="0.88232836636161216"/>
          <c:h val="0.75629849715047304"/>
        </c:manualLayout>
      </c:layout>
      <c:lineChart>
        <c:grouping val="standard"/>
        <c:varyColors val="0"/>
        <c:ser>
          <c:idx val="0"/>
          <c:order val="0"/>
          <c:tx>
            <c:strRef>
              <c:f>IND!$H$4</c:f>
              <c:strCache>
                <c:ptCount val="1"/>
                <c:pt idx="0">
                  <c:v>Construction &amp; Engineering</c:v>
                </c:pt>
              </c:strCache>
            </c:strRef>
          </c:tx>
          <c:spPr>
            <a:ln>
              <a:solidFill>
                <a:srgbClr val="000082"/>
              </a:solidFill>
            </a:ln>
          </c:spPr>
          <c:marker>
            <c:symbol val="none"/>
          </c:marker>
          <c:cat>
            <c:numRef>
              <c:f>IND!$B$6:$B$383</c:f>
              <c:numCache>
                <c:formatCode>m/d/yyyy</c:formatCode>
                <c:ptCount val="378"/>
                <c:pt idx="0">
                  <c:v>42310</c:v>
                </c:pt>
                <c:pt idx="1">
                  <c:v>42311</c:v>
                </c:pt>
                <c:pt idx="2">
                  <c:v>42312</c:v>
                </c:pt>
                <c:pt idx="3">
                  <c:v>42313</c:v>
                </c:pt>
                <c:pt idx="4">
                  <c:v>42314</c:v>
                </c:pt>
                <c:pt idx="5">
                  <c:v>42317</c:v>
                </c:pt>
                <c:pt idx="6">
                  <c:v>42318</c:v>
                </c:pt>
                <c:pt idx="7">
                  <c:v>42319</c:v>
                </c:pt>
                <c:pt idx="8">
                  <c:v>42320</c:v>
                </c:pt>
                <c:pt idx="9">
                  <c:v>42321</c:v>
                </c:pt>
                <c:pt idx="10">
                  <c:v>42324</c:v>
                </c:pt>
                <c:pt idx="11">
                  <c:v>42325</c:v>
                </c:pt>
                <c:pt idx="12">
                  <c:v>42326</c:v>
                </c:pt>
                <c:pt idx="13">
                  <c:v>42327</c:v>
                </c:pt>
                <c:pt idx="14">
                  <c:v>42328</c:v>
                </c:pt>
                <c:pt idx="15">
                  <c:v>42331</c:v>
                </c:pt>
                <c:pt idx="16">
                  <c:v>42332</c:v>
                </c:pt>
                <c:pt idx="17">
                  <c:v>42333</c:v>
                </c:pt>
                <c:pt idx="18">
                  <c:v>42334</c:v>
                </c:pt>
                <c:pt idx="19">
                  <c:v>42335</c:v>
                </c:pt>
                <c:pt idx="20">
                  <c:v>42338</c:v>
                </c:pt>
                <c:pt idx="21">
                  <c:v>42339</c:v>
                </c:pt>
                <c:pt idx="22">
                  <c:v>42340</c:v>
                </c:pt>
                <c:pt idx="23">
                  <c:v>42341</c:v>
                </c:pt>
                <c:pt idx="24">
                  <c:v>42342</c:v>
                </c:pt>
                <c:pt idx="25">
                  <c:v>42345</c:v>
                </c:pt>
                <c:pt idx="26">
                  <c:v>42346</c:v>
                </c:pt>
                <c:pt idx="27">
                  <c:v>42347</c:v>
                </c:pt>
                <c:pt idx="28">
                  <c:v>42348</c:v>
                </c:pt>
                <c:pt idx="29">
                  <c:v>42349</c:v>
                </c:pt>
                <c:pt idx="30">
                  <c:v>42352</c:v>
                </c:pt>
                <c:pt idx="31">
                  <c:v>42353</c:v>
                </c:pt>
                <c:pt idx="32">
                  <c:v>42354</c:v>
                </c:pt>
                <c:pt idx="33">
                  <c:v>42355</c:v>
                </c:pt>
                <c:pt idx="34">
                  <c:v>42356</c:v>
                </c:pt>
                <c:pt idx="35">
                  <c:v>42359</c:v>
                </c:pt>
                <c:pt idx="36">
                  <c:v>42360</c:v>
                </c:pt>
                <c:pt idx="37">
                  <c:v>42361</c:v>
                </c:pt>
                <c:pt idx="38">
                  <c:v>42362</c:v>
                </c:pt>
                <c:pt idx="39">
                  <c:v>42363</c:v>
                </c:pt>
                <c:pt idx="40">
                  <c:v>42366</c:v>
                </c:pt>
                <c:pt idx="41">
                  <c:v>42367</c:v>
                </c:pt>
                <c:pt idx="42">
                  <c:v>42368</c:v>
                </c:pt>
                <c:pt idx="43">
                  <c:v>42369</c:v>
                </c:pt>
                <c:pt idx="44">
                  <c:v>42370</c:v>
                </c:pt>
                <c:pt idx="45">
                  <c:v>42373</c:v>
                </c:pt>
                <c:pt idx="46">
                  <c:v>42374</c:v>
                </c:pt>
                <c:pt idx="47">
                  <c:v>42375</c:v>
                </c:pt>
                <c:pt idx="48">
                  <c:v>42376</c:v>
                </c:pt>
                <c:pt idx="49">
                  <c:v>42377</c:v>
                </c:pt>
                <c:pt idx="50">
                  <c:v>42380</c:v>
                </c:pt>
                <c:pt idx="51">
                  <c:v>42381</c:v>
                </c:pt>
                <c:pt idx="52">
                  <c:v>42382</c:v>
                </c:pt>
                <c:pt idx="53">
                  <c:v>42383</c:v>
                </c:pt>
                <c:pt idx="54">
                  <c:v>42384</c:v>
                </c:pt>
                <c:pt idx="55">
                  <c:v>42387</c:v>
                </c:pt>
                <c:pt idx="56">
                  <c:v>42388</c:v>
                </c:pt>
                <c:pt idx="57">
                  <c:v>42389</c:v>
                </c:pt>
                <c:pt idx="58">
                  <c:v>42390</c:v>
                </c:pt>
                <c:pt idx="59">
                  <c:v>42391</c:v>
                </c:pt>
                <c:pt idx="60">
                  <c:v>42394</c:v>
                </c:pt>
                <c:pt idx="61">
                  <c:v>42395</c:v>
                </c:pt>
                <c:pt idx="62">
                  <c:v>42396</c:v>
                </c:pt>
                <c:pt idx="63">
                  <c:v>42397</c:v>
                </c:pt>
                <c:pt idx="64">
                  <c:v>42398</c:v>
                </c:pt>
                <c:pt idx="65">
                  <c:v>42401</c:v>
                </c:pt>
                <c:pt idx="66">
                  <c:v>42402</c:v>
                </c:pt>
                <c:pt idx="67">
                  <c:v>42403</c:v>
                </c:pt>
                <c:pt idx="68">
                  <c:v>42404</c:v>
                </c:pt>
                <c:pt idx="69">
                  <c:v>42405</c:v>
                </c:pt>
                <c:pt idx="70">
                  <c:v>42408</c:v>
                </c:pt>
                <c:pt idx="71">
                  <c:v>42409</c:v>
                </c:pt>
                <c:pt idx="72">
                  <c:v>42410</c:v>
                </c:pt>
                <c:pt idx="73">
                  <c:v>42411</c:v>
                </c:pt>
                <c:pt idx="74">
                  <c:v>42412</c:v>
                </c:pt>
                <c:pt idx="75">
                  <c:v>42415</c:v>
                </c:pt>
                <c:pt idx="76">
                  <c:v>42416</c:v>
                </c:pt>
                <c:pt idx="77">
                  <c:v>42417</c:v>
                </c:pt>
                <c:pt idx="78">
                  <c:v>42418</c:v>
                </c:pt>
                <c:pt idx="79">
                  <c:v>42419</c:v>
                </c:pt>
                <c:pt idx="80">
                  <c:v>42422</c:v>
                </c:pt>
                <c:pt idx="81">
                  <c:v>42423</c:v>
                </c:pt>
                <c:pt idx="82">
                  <c:v>42424</c:v>
                </c:pt>
                <c:pt idx="83">
                  <c:v>42425</c:v>
                </c:pt>
                <c:pt idx="84">
                  <c:v>42426</c:v>
                </c:pt>
                <c:pt idx="85">
                  <c:v>42429</c:v>
                </c:pt>
                <c:pt idx="86">
                  <c:v>42430</c:v>
                </c:pt>
                <c:pt idx="87">
                  <c:v>42431</c:v>
                </c:pt>
                <c:pt idx="88">
                  <c:v>42432</c:v>
                </c:pt>
                <c:pt idx="89">
                  <c:v>42433</c:v>
                </c:pt>
                <c:pt idx="90">
                  <c:v>42436</c:v>
                </c:pt>
                <c:pt idx="91">
                  <c:v>42437</c:v>
                </c:pt>
                <c:pt idx="92">
                  <c:v>42438</c:v>
                </c:pt>
                <c:pt idx="93">
                  <c:v>42439</c:v>
                </c:pt>
                <c:pt idx="94">
                  <c:v>42440</c:v>
                </c:pt>
                <c:pt idx="95">
                  <c:v>42443</c:v>
                </c:pt>
                <c:pt idx="96">
                  <c:v>42444</c:v>
                </c:pt>
                <c:pt idx="97">
                  <c:v>42445</c:v>
                </c:pt>
                <c:pt idx="98">
                  <c:v>42446</c:v>
                </c:pt>
                <c:pt idx="99">
                  <c:v>42447</c:v>
                </c:pt>
                <c:pt idx="100">
                  <c:v>42450</c:v>
                </c:pt>
                <c:pt idx="101">
                  <c:v>42451</c:v>
                </c:pt>
                <c:pt idx="102">
                  <c:v>42452</c:v>
                </c:pt>
                <c:pt idx="103">
                  <c:v>42453</c:v>
                </c:pt>
                <c:pt idx="104">
                  <c:v>42454</c:v>
                </c:pt>
                <c:pt idx="105">
                  <c:v>42457</c:v>
                </c:pt>
                <c:pt idx="106">
                  <c:v>42458</c:v>
                </c:pt>
                <c:pt idx="107">
                  <c:v>42459</c:v>
                </c:pt>
                <c:pt idx="108">
                  <c:v>42460</c:v>
                </c:pt>
                <c:pt idx="109">
                  <c:v>42461</c:v>
                </c:pt>
                <c:pt idx="110">
                  <c:v>42464</c:v>
                </c:pt>
                <c:pt idx="111">
                  <c:v>42465</c:v>
                </c:pt>
                <c:pt idx="112">
                  <c:v>42466</c:v>
                </c:pt>
                <c:pt idx="113">
                  <c:v>42467</c:v>
                </c:pt>
                <c:pt idx="114">
                  <c:v>42468</c:v>
                </c:pt>
                <c:pt idx="115">
                  <c:v>42471</c:v>
                </c:pt>
                <c:pt idx="116">
                  <c:v>42472</c:v>
                </c:pt>
                <c:pt idx="117">
                  <c:v>42473</c:v>
                </c:pt>
                <c:pt idx="118">
                  <c:v>42474</c:v>
                </c:pt>
                <c:pt idx="119">
                  <c:v>42475</c:v>
                </c:pt>
                <c:pt idx="120">
                  <c:v>42478</c:v>
                </c:pt>
                <c:pt idx="121">
                  <c:v>42479</c:v>
                </c:pt>
                <c:pt idx="122">
                  <c:v>42480</c:v>
                </c:pt>
                <c:pt idx="123">
                  <c:v>42481</c:v>
                </c:pt>
                <c:pt idx="124">
                  <c:v>42482</c:v>
                </c:pt>
                <c:pt idx="125">
                  <c:v>42485</c:v>
                </c:pt>
                <c:pt idx="126">
                  <c:v>42486</c:v>
                </c:pt>
                <c:pt idx="127">
                  <c:v>42487</c:v>
                </c:pt>
                <c:pt idx="128">
                  <c:v>42488</c:v>
                </c:pt>
                <c:pt idx="129">
                  <c:v>42489</c:v>
                </c:pt>
                <c:pt idx="130">
                  <c:v>42492</c:v>
                </c:pt>
                <c:pt idx="131">
                  <c:v>42493</c:v>
                </c:pt>
                <c:pt idx="132">
                  <c:v>42494</c:v>
                </c:pt>
                <c:pt idx="133">
                  <c:v>42495</c:v>
                </c:pt>
                <c:pt idx="134">
                  <c:v>42496</c:v>
                </c:pt>
                <c:pt idx="135">
                  <c:v>42499</c:v>
                </c:pt>
                <c:pt idx="136">
                  <c:v>42500</c:v>
                </c:pt>
                <c:pt idx="137">
                  <c:v>42501</c:v>
                </c:pt>
                <c:pt idx="138">
                  <c:v>42502</c:v>
                </c:pt>
                <c:pt idx="139">
                  <c:v>42503</c:v>
                </c:pt>
                <c:pt idx="140">
                  <c:v>42506</c:v>
                </c:pt>
                <c:pt idx="141">
                  <c:v>42507</c:v>
                </c:pt>
                <c:pt idx="142">
                  <c:v>42508</c:v>
                </c:pt>
                <c:pt idx="143">
                  <c:v>42509</c:v>
                </c:pt>
                <c:pt idx="144">
                  <c:v>42510</c:v>
                </c:pt>
                <c:pt idx="145">
                  <c:v>42513</c:v>
                </c:pt>
                <c:pt idx="146">
                  <c:v>42514</c:v>
                </c:pt>
                <c:pt idx="147">
                  <c:v>42515</c:v>
                </c:pt>
                <c:pt idx="148">
                  <c:v>42516</c:v>
                </c:pt>
                <c:pt idx="149">
                  <c:v>42517</c:v>
                </c:pt>
                <c:pt idx="150">
                  <c:v>42520</c:v>
                </c:pt>
                <c:pt idx="151">
                  <c:v>42521</c:v>
                </c:pt>
                <c:pt idx="152">
                  <c:v>42522</c:v>
                </c:pt>
                <c:pt idx="153">
                  <c:v>42523</c:v>
                </c:pt>
                <c:pt idx="154">
                  <c:v>42524</c:v>
                </c:pt>
                <c:pt idx="155">
                  <c:v>42527</c:v>
                </c:pt>
                <c:pt idx="156">
                  <c:v>42528</c:v>
                </c:pt>
                <c:pt idx="157">
                  <c:v>42529</c:v>
                </c:pt>
                <c:pt idx="158">
                  <c:v>42530</c:v>
                </c:pt>
                <c:pt idx="159">
                  <c:v>42531</c:v>
                </c:pt>
                <c:pt idx="160">
                  <c:v>42534</c:v>
                </c:pt>
                <c:pt idx="161">
                  <c:v>42535</c:v>
                </c:pt>
                <c:pt idx="162">
                  <c:v>42536</c:v>
                </c:pt>
                <c:pt idx="163">
                  <c:v>42537</c:v>
                </c:pt>
                <c:pt idx="164">
                  <c:v>42538</c:v>
                </c:pt>
                <c:pt idx="165">
                  <c:v>42541</c:v>
                </c:pt>
                <c:pt idx="166">
                  <c:v>42542</c:v>
                </c:pt>
                <c:pt idx="167">
                  <c:v>42543</c:v>
                </c:pt>
                <c:pt idx="168">
                  <c:v>42544</c:v>
                </c:pt>
                <c:pt idx="169">
                  <c:v>42545</c:v>
                </c:pt>
                <c:pt idx="170">
                  <c:v>42548</c:v>
                </c:pt>
                <c:pt idx="171">
                  <c:v>42549</c:v>
                </c:pt>
                <c:pt idx="172">
                  <c:v>42550</c:v>
                </c:pt>
                <c:pt idx="173">
                  <c:v>42551</c:v>
                </c:pt>
                <c:pt idx="174">
                  <c:v>42552</c:v>
                </c:pt>
                <c:pt idx="175">
                  <c:v>42555</c:v>
                </c:pt>
                <c:pt idx="176">
                  <c:v>42556</c:v>
                </c:pt>
                <c:pt idx="177">
                  <c:v>42557</c:v>
                </c:pt>
                <c:pt idx="178">
                  <c:v>42558</c:v>
                </c:pt>
                <c:pt idx="179">
                  <c:v>42559</c:v>
                </c:pt>
                <c:pt idx="180">
                  <c:v>42562</c:v>
                </c:pt>
                <c:pt idx="181">
                  <c:v>42563</c:v>
                </c:pt>
                <c:pt idx="182">
                  <c:v>42564</c:v>
                </c:pt>
                <c:pt idx="183">
                  <c:v>42565</c:v>
                </c:pt>
                <c:pt idx="184">
                  <c:v>42566</c:v>
                </c:pt>
                <c:pt idx="185">
                  <c:v>42569</c:v>
                </c:pt>
                <c:pt idx="186">
                  <c:v>42570</c:v>
                </c:pt>
                <c:pt idx="187">
                  <c:v>42571</c:v>
                </c:pt>
                <c:pt idx="188">
                  <c:v>42572</c:v>
                </c:pt>
                <c:pt idx="189">
                  <c:v>42573</c:v>
                </c:pt>
                <c:pt idx="190">
                  <c:v>42576</c:v>
                </c:pt>
                <c:pt idx="191">
                  <c:v>42577</c:v>
                </c:pt>
                <c:pt idx="192">
                  <c:v>42578</c:v>
                </c:pt>
                <c:pt idx="193">
                  <c:v>42579</c:v>
                </c:pt>
                <c:pt idx="194">
                  <c:v>42580</c:v>
                </c:pt>
                <c:pt idx="195">
                  <c:v>42583</c:v>
                </c:pt>
                <c:pt idx="196">
                  <c:v>42584</c:v>
                </c:pt>
                <c:pt idx="197">
                  <c:v>42585</c:v>
                </c:pt>
                <c:pt idx="198">
                  <c:v>42586</c:v>
                </c:pt>
                <c:pt idx="199">
                  <c:v>42587</c:v>
                </c:pt>
                <c:pt idx="200">
                  <c:v>42590</c:v>
                </c:pt>
                <c:pt idx="201">
                  <c:v>42591</c:v>
                </c:pt>
                <c:pt idx="202">
                  <c:v>42592</c:v>
                </c:pt>
                <c:pt idx="203">
                  <c:v>42593</c:v>
                </c:pt>
                <c:pt idx="204">
                  <c:v>42594</c:v>
                </c:pt>
                <c:pt idx="205">
                  <c:v>42597</c:v>
                </c:pt>
                <c:pt idx="206">
                  <c:v>42598</c:v>
                </c:pt>
                <c:pt idx="207">
                  <c:v>42599</c:v>
                </c:pt>
                <c:pt idx="208">
                  <c:v>42600</c:v>
                </c:pt>
                <c:pt idx="209">
                  <c:v>42601</c:v>
                </c:pt>
                <c:pt idx="210">
                  <c:v>42604</c:v>
                </c:pt>
                <c:pt idx="211">
                  <c:v>42605</c:v>
                </c:pt>
                <c:pt idx="212">
                  <c:v>42606</c:v>
                </c:pt>
                <c:pt idx="213">
                  <c:v>42607</c:v>
                </c:pt>
                <c:pt idx="214">
                  <c:v>42608</c:v>
                </c:pt>
                <c:pt idx="215">
                  <c:v>42611</c:v>
                </c:pt>
                <c:pt idx="216">
                  <c:v>42612</c:v>
                </c:pt>
                <c:pt idx="217">
                  <c:v>42613</c:v>
                </c:pt>
                <c:pt idx="218">
                  <c:v>42614</c:v>
                </c:pt>
                <c:pt idx="219">
                  <c:v>42615</c:v>
                </c:pt>
                <c:pt idx="220">
                  <c:v>42618</c:v>
                </c:pt>
                <c:pt idx="221">
                  <c:v>42619</c:v>
                </c:pt>
                <c:pt idx="222">
                  <c:v>42620</c:v>
                </c:pt>
                <c:pt idx="223">
                  <c:v>42621</c:v>
                </c:pt>
                <c:pt idx="224">
                  <c:v>42622</c:v>
                </c:pt>
                <c:pt idx="225">
                  <c:v>42625</c:v>
                </c:pt>
                <c:pt idx="226">
                  <c:v>42626</c:v>
                </c:pt>
                <c:pt idx="227">
                  <c:v>42627</c:v>
                </c:pt>
                <c:pt idx="228">
                  <c:v>42628</c:v>
                </c:pt>
                <c:pt idx="229">
                  <c:v>42629</c:v>
                </c:pt>
                <c:pt idx="230">
                  <c:v>42632</c:v>
                </c:pt>
                <c:pt idx="231">
                  <c:v>42633</c:v>
                </c:pt>
                <c:pt idx="232">
                  <c:v>42634</c:v>
                </c:pt>
                <c:pt idx="233">
                  <c:v>42635</c:v>
                </c:pt>
                <c:pt idx="234">
                  <c:v>42636</c:v>
                </c:pt>
                <c:pt idx="235">
                  <c:v>42639</c:v>
                </c:pt>
                <c:pt idx="236">
                  <c:v>42640</c:v>
                </c:pt>
                <c:pt idx="237">
                  <c:v>42641</c:v>
                </c:pt>
                <c:pt idx="238">
                  <c:v>42642</c:v>
                </c:pt>
                <c:pt idx="239">
                  <c:v>42643</c:v>
                </c:pt>
                <c:pt idx="240">
                  <c:v>42646</c:v>
                </c:pt>
                <c:pt idx="241">
                  <c:v>42647</c:v>
                </c:pt>
                <c:pt idx="242">
                  <c:v>42648</c:v>
                </c:pt>
                <c:pt idx="243">
                  <c:v>42649</c:v>
                </c:pt>
                <c:pt idx="244">
                  <c:v>42650</c:v>
                </c:pt>
                <c:pt idx="245">
                  <c:v>42653</c:v>
                </c:pt>
                <c:pt idx="246">
                  <c:v>42654</c:v>
                </c:pt>
                <c:pt idx="247">
                  <c:v>42655</c:v>
                </c:pt>
                <c:pt idx="248">
                  <c:v>42656</c:v>
                </c:pt>
                <c:pt idx="249">
                  <c:v>42657</c:v>
                </c:pt>
                <c:pt idx="250">
                  <c:v>42660</c:v>
                </c:pt>
                <c:pt idx="251">
                  <c:v>42661</c:v>
                </c:pt>
                <c:pt idx="252">
                  <c:v>42662</c:v>
                </c:pt>
                <c:pt idx="253">
                  <c:v>42663</c:v>
                </c:pt>
                <c:pt idx="254">
                  <c:v>42664</c:v>
                </c:pt>
                <c:pt idx="255">
                  <c:v>42667</c:v>
                </c:pt>
                <c:pt idx="256">
                  <c:v>42668</c:v>
                </c:pt>
                <c:pt idx="257">
                  <c:v>42669</c:v>
                </c:pt>
                <c:pt idx="258">
                  <c:v>42670</c:v>
                </c:pt>
                <c:pt idx="259">
                  <c:v>42671</c:v>
                </c:pt>
                <c:pt idx="260">
                  <c:v>42674</c:v>
                </c:pt>
                <c:pt idx="261">
                  <c:v>42675</c:v>
                </c:pt>
                <c:pt idx="262">
                  <c:v>42676</c:v>
                </c:pt>
                <c:pt idx="263">
                  <c:v>42677</c:v>
                </c:pt>
                <c:pt idx="264">
                  <c:v>42678</c:v>
                </c:pt>
                <c:pt idx="265">
                  <c:v>42681</c:v>
                </c:pt>
                <c:pt idx="266">
                  <c:v>42682</c:v>
                </c:pt>
                <c:pt idx="267">
                  <c:v>42683</c:v>
                </c:pt>
                <c:pt idx="268">
                  <c:v>42684</c:v>
                </c:pt>
                <c:pt idx="269">
                  <c:v>42685</c:v>
                </c:pt>
                <c:pt idx="270">
                  <c:v>42688</c:v>
                </c:pt>
                <c:pt idx="271">
                  <c:v>42689</c:v>
                </c:pt>
                <c:pt idx="272">
                  <c:v>42690</c:v>
                </c:pt>
                <c:pt idx="273">
                  <c:v>42691</c:v>
                </c:pt>
                <c:pt idx="274">
                  <c:v>42692</c:v>
                </c:pt>
                <c:pt idx="275">
                  <c:v>42695</c:v>
                </c:pt>
                <c:pt idx="276">
                  <c:v>42696</c:v>
                </c:pt>
                <c:pt idx="277">
                  <c:v>42697</c:v>
                </c:pt>
                <c:pt idx="278">
                  <c:v>42698</c:v>
                </c:pt>
                <c:pt idx="279">
                  <c:v>42699</c:v>
                </c:pt>
                <c:pt idx="280">
                  <c:v>42702</c:v>
                </c:pt>
                <c:pt idx="281">
                  <c:v>42703</c:v>
                </c:pt>
                <c:pt idx="282">
                  <c:v>42704</c:v>
                </c:pt>
                <c:pt idx="283">
                  <c:v>42705</c:v>
                </c:pt>
                <c:pt idx="284">
                  <c:v>42706</c:v>
                </c:pt>
                <c:pt idx="285">
                  <c:v>42709</c:v>
                </c:pt>
                <c:pt idx="286">
                  <c:v>42710</c:v>
                </c:pt>
                <c:pt idx="287">
                  <c:v>42711</c:v>
                </c:pt>
                <c:pt idx="288">
                  <c:v>42712</c:v>
                </c:pt>
                <c:pt idx="289">
                  <c:v>42713</c:v>
                </c:pt>
                <c:pt idx="290">
                  <c:v>42716</c:v>
                </c:pt>
                <c:pt idx="291">
                  <c:v>42717</c:v>
                </c:pt>
                <c:pt idx="292">
                  <c:v>42718</c:v>
                </c:pt>
                <c:pt idx="293">
                  <c:v>42719</c:v>
                </c:pt>
                <c:pt idx="294">
                  <c:v>42720</c:v>
                </c:pt>
                <c:pt idx="295">
                  <c:v>42723</c:v>
                </c:pt>
                <c:pt idx="296">
                  <c:v>42724</c:v>
                </c:pt>
                <c:pt idx="297">
                  <c:v>42725</c:v>
                </c:pt>
                <c:pt idx="298">
                  <c:v>42726</c:v>
                </c:pt>
              </c:numCache>
            </c:numRef>
          </c:cat>
          <c:val>
            <c:numRef>
              <c:f>IND!$H$6:$H$383</c:f>
              <c:numCache>
                <c:formatCode>General</c:formatCode>
                <c:ptCount val="378"/>
                <c:pt idx="0">
                  <c:v>100.9090955808916</c:v>
                </c:pt>
                <c:pt idx="1">
                  <c:v>101.84135308652584</c:v>
                </c:pt>
                <c:pt idx="2">
                  <c:v>101.95032427102073</c:v>
                </c:pt>
                <c:pt idx="3">
                  <c:v>103.49108513848459</c:v>
                </c:pt>
                <c:pt idx="4">
                  <c:v>102.00287992180212</c:v>
                </c:pt>
                <c:pt idx="5">
                  <c:v>103.32472226955944</c:v>
                </c:pt>
                <c:pt idx="6">
                  <c:v>103.51491092758829</c:v>
                </c:pt>
                <c:pt idx="7">
                  <c:v>104.36960531952212</c:v>
                </c:pt>
                <c:pt idx="8">
                  <c:v>101.73501062714972</c:v>
                </c:pt>
                <c:pt idx="9">
                  <c:v>102.87966663470087</c:v>
                </c:pt>
                <c:pt idx="10">
                  <c:v>103.58519215287849</c:v>
                </c:pt>
                <c:pt idx="11">
                  <c:v>102.251301552249</c:v>
                </c:pt>
                <c:pt idx="12">
                  <c:v>103.05022986351497</c:v>
                </c:pt>
                <c:pt idx="13">
                  <c:v>104.62381960469538</c:v>
                </c:pt>
                <c:pt idx="14">
                  <c:v>103.19606193859229</c:v>
                </c:pt>
                <c:pt idx="15">
                  <c:v>104.07559914178404</c:v>
                </c:pt>
                <c:pt idx="16">
                  <c:v>105.00478101345938</c:v>
                </c:pt>
                <c:pt idx="17">
                  <c:v>103.81520079763193</c:v>
                </c:pt>
                <c:pt idx="18">
                  <c:v>103.81520079763193</c:v>
                </c:pt>
                <c:pt idx="19">
                  <c:v>104.43127077322947</c:v>
                </c:pt>
                <c:pt idx="20">
                  <c:v>106.0863070235838</c:v>
                </c:pt>
                <c:pt idx="21">
                  <c:v>106.489862596667</c:v>
                </c:pt>
                <c:pt idx="22">
                  <c:v>106.4456052718599</c:v>
                </c:pt>
                <c:pt idx="23">
                  <c:v>108.85678415538236</c:v>
                </c:pt>
                <c:pt idx="24">
                  <c:v>104.8586402070284</c:v>
                </c:pt>
                <c:pt idx="25">
                  <c:v>103.56564684687245</c:v>
                </c:pt>
                <c:pt idx="26">
                  <c:v>101.49482691681986</c:v>
                </c:pt>
                <c:pt idx="27">
                  <c:v>101.59152365365888</c:v>
                </c:pt>
                <c:pt idx="28">
                  <c:v>101.60927070200103</c:v>
                </c:pt>
                <c:pt idx="29">
                  <c:v>101.75127732361334</c:v>
                </c:pt>
                <c:pt idx="30">
                  <c:v>101.07908422012484</c:v>
                </c:pt>
                <c:pt idx="31">
                  <c:v>102.32513933394456</c:v>
                </c:pt>
                <c:pt idx="32">
                  <c:v>102.30547405902857</c:v>
                </c:pt>
                <c:pt idx="33">
                  <c:v>101.16877434882913</c:v>
                </c:pt>
                <c:pt idx="34">
                  <c:v>101.93156070242027</c:v>
                </c:pt>
                <c:pt idx="35">
                  <c:v>101.92958313623231</c:v>
                </c:pt>
                <c:pt idx="36">
                  <c:v>103.00843677851694</c:v>
                </c:pt>
                <c:pt idx="37">
                  <c:v>105.08889652310638</c:v>
                </c:pt>
                <c:pt idx="38">
                  <c:v>105.01609468852577</c:v>
                </c:pt>
                <c:pt idx="39">
                  <c:v>105.01609468852577</c:v>
                </c:pt>
                <c:pt idx="40">
                  <c:v>104.07972585327477</c:v>
                </c:pt>
                <c:pt idx="41">
                  <c:v>103.69383636590838</c:v>
                </c:pt>
                <c:pt idx="42">
                  <c:v>103.09274361055036</c:v>
                </c:pt>
                <c:pt idx="43">
                  <c:v>102.85262213598885</c:v>
                </c:pt>
                <c:pt idx="44">
                  <c:v>102.85262213598885</c:v>
                </c:pt>
                <c:pt idx="45">
                  <c:v>104.97323753505961</c:v>
                </c:pt>
                <c:pt idx="46">
                  <c:v>102.41093024331241</c:v>
                </c:pt>
                <c:pt idx="47">
                  <c:v>101.79096237978113</c:v>
                </c:pt>
                <c:pt idx="48">
                  <c:v>101.66840322115742</c:v>
                </c:pt>
                <c:pt idx="49">
                  <c:v>100.73066403565012</c:v>
                </c:pt>
                <c:pt idx="50">
                  <c:v>98.525934781897149</c:v>
                </c:pt>
                <c:pt idx="51">
                  <c:v>98.960973183562103</c:v>
                </c:pt>
                <c:pt idx="52">
                  <c:v>99.50327927552452</c:v>
                </c:pt>
                <c:pt idx="53">
                  <c:v>98.348585462376391</c:v>
                </c:pt>
                <c:pt idx="54">
                  <c:v>99.82851607295504</c:v>
                </c:pt>
                <c:pt idx="55">
                  <c:v>99.82851607295504</c:v>
                </c:pt>
                <c:pt idx="56">
                  <c:v>97.177709013368016</c:v>
                </c:pt>
                <c:pt idx="57">
                  <c:v>98.684460474956097</c:v>
                </c:pt>
                <c:pt idx="58">
                  <c:v>98.273888237300639</c:v>
                </c:pt>
                <c:pt idx="59">
                  <c:v>98.924864322002563</c:v>
                </c:pt>
                <c:pt idx="60">
                  <c:v>99.227866891173363</c:v>
                </c:pt>
                <c:pt idx="61">
                  <c:v>100.30516390181083</c:v>
                </c:pt>
                <c:pt idx="62">
                  <c:v>100.11795464548744</c:v>
                </c:pt>
                <c:pt idx="63">
                  <c:v>100.73081816741529</c:v>
                </c:pt>
                <c:pt idx="64">
                  <c:v>101.79743698908858</c:v>
                </c:pt>
                <c:pt idx="65">
                  <c:v>101.52653563896446</c:v>
                </c:pt>
                <c:pt idx="66">
                  <c:v>101.81660223264907</c:v>
                </c:pt>
                <c:pt idx="67">
                  <c:v>99.973395482298471</c:v>
                </c:pt>
                <c:pt idx="68">
                  <c:v>101.76518455603552</c:v>
                </c:pt>
                <c:pt idx="69">
                  <c:v>103.16293120662037</c:v>
                </c:pt>
                <c:pt idx="70">
                  <c:v>99.803396215026822</c:v>
                </c:pt>
                <c:pt idx="71">
                  <c:v>99.948807736677779</c:v>
                </c:pt>
                <c:pt idx="72">
                  <c:v>99.334884557479256</c:v>
                </c:pt>
                <c:pt idx="73">
                  <c:v>98.962195726414109</c:v>
                </c:pt>
                <c:pt idx="74">
                  <c:v>100.45925827221589</c:v>
                </c:pt>
                <c:pt idx="75">
                  <c:v>100.45925827221589</c:v>
                </c:pt>
                <c:pt idx="76">
                  <c:v>101.70105866827845</c:v>
                </c:pt>
                <c:pt idx="77">
                  <c:v>103.21387208506252</c:v>
                </c:pt>
                <c:pt idx="78">
                  <c:v>103.35672947295585</c:v>
                </c:pt>
                <c:pt idx="79">
                  <c:v>102.365415464279</c:v>
                </c:pt>
                <c:pt idx="80">
                  <c:v>103.50488309218456</c:v>
                </c:pt>
                <c:pt idx="81">
                  <c:v>103.12611272335369</c:v>
                </c:pt>
                <c:pt idx="82">
                  <c:v>102.78218116227802</c:v>
                </c:pt>
                <c:pt idx="83">
                  <c:v>103.06151249832199</c:v>
                </c:pt>
                <c:pt idx="84">
                  <c:v>104.74057392495941</c:v>
                </c:pt>
                <c:pt idx="85">
                  <c:v>104.71697057366933</c:v>
                </c:pt>
                <c:pt idx="86">
                  <c:v>105.54343627568197</c:v>
                </c:pt>
                <c:pt idx="87">
                  <c:v>106.61207122780804</c:v>
                </c:pt>
                <c:pt idx="88">
                  <c:v>107.34977760109605</c:v>
                </c:pt>
                <c:pt idx="89">
                  <c:v>107.67974541518032</c:v>
                </c:pt>
                <c:pt idx="90">
                  <c:v>111.29166017611072</c:v>
                </c:pt>
                <c:pt idx="91">
                  <c:v>110.94111064406069</c:v>
                </c:pt>
                <c:pt idx="92">
                  <c:v>109.53517240904964</c:v>
                </c:pt>
                <c:pt idx="93">
                  <c:v>109.18971306507356</c:v>
                </c:pt>
                <c:pt idx="94">
                  <c:v>110.44140021489024</c:v>
                </c:pt>
                <c:pt idx="95">
                  <c:v>110.52424494550262</c:v>
                </c:pt>
                <c:pt idx="96">
                  <c:v>109.46985411173688</c:v>
                </c:pt>
                <c:pt idx="97">
                  <c:v>111.44236853525847</c:v>
                </c:pt>
                <c:pt idx="98">
                  <c:v>114.43434117813456</c:v>
                </c:pt>
                <c:pt idx="99">
                  <c:v>114.68416681930267</c:v>
                </c:pt>
                <c:pt idx="100">
                  <c:v>114.30277056270477</c:v>
                </c:pt>
                <c:pt idx="101">
                  <c:v>115.17224284568208</c:v>
                </c:pt>
                <c:pt idx="102">
                  <c:v>113.65800201084484</c:v>
                </c:pt>
                <c:pt idx="103">
                  <c:v>113.30995175762688</c:v>
                </c:pt>
                <c:pt idx="104">
                  <c:v>113.30995175762688</c:v>
                </c:pt>
                <c:pt idx="105">
                  <c:v>112.79495220932201</c:v>
                </c:pt>
                <c:pt idx="106">
                  <c:v>112.65955849378564</c:v>
                </c:pt>
                <c:pt idx="107">
                  <c:v>112.76646225174767</c:v>
                </c:pt>
                <c:pt idx="108">
                  <c:v>112.12034836505069</c:v>
                </c:pt>
                <c:pt idx="109">
                  <c:v>111.30195168705512</c:v>
                </c:pt>
                <c:pt idx="110">
                  <c:v>109.86126327370526</c:v>
                </c:pt>
                <c:pt idx="111">
                  <c:v>109.83506402371637</c:v>
                </c:pt>
                <c:pt idx="112">
                  <c:v>108.7869132695219</c:v>
                </c:pt>
                <c:pt idx="113">
                  <c:v>107.59471383403654</c:v>
                </c:pt>
                <c:pt idx="114">
                  <c:v>108.0110406346537</c:v>
                </c:pt>
                <c:pt idx="115">
                  <c:v>108.43050545388178</c:v>
                </c:pt>
                <c:pt idx="116">
                  <c:v>109.48028269382459</c:v>
                </c:pt>
                <c:pt idx="117">
                  <c:v>110.11095173452263</c:v>
                </c:pt>
                <c:pt idx="118">
                  <c:v>109.19471744821291</c:v>
                </c:pt>
                <c:pt idx="119">
                  <c:v>108.85522617699459</c:v>
                </c:pt>
                <c:pt idx="120">
                  <c:v>108.6359449255672</c:v>
                </c:pt>
                <c:pt idx="121">
                  <c:v>109.70469585154432</c:v>
                </c:pt>
                <c:pt idx="122">
                  <c:v>109.54861844306532</c:v>
                </c:pt>
                <c:pt idx="123">
                  <c:v>110.71682590850965</c:v>
                </c:pt>
                <c:pt idx="124">
                  <c:v>112.05176419219531</c:v>
                </c:pt>
                <c:pt idx="125">
                  <c:v>110.79340246705829</c:v>
                </c:pt>
                <c:pt idx="126">
                  <c:v>112.98154104467042</c:v>
                </c:pt>
                <c:pt idx="127">
                  <c:v>114.93527747695103</c:v>
                </c:pt>
                <c:pt idx="128">
                  <c:v>113.69405531287346</c:v>
                </c:pt>
                <c:pt idx="129">
                  <c:v>114.85187391585686</c:v>
                </c:pt>
                <c:pt idx="130">
                  <c:v>114.72744030591946</c:v>
                </c:pt>
                <c:pt idx="131">
                  <c:v>115.24573007248328</c:v>
                </c:pt>
                <c:pt idx="132">
                  <c:v>114.56846579075078</c:v>
                </c:pt>
                <c:pt idx="133">
                  <c:v>116.76941313042283</c:v>
                </c:pt>
                <c:pt idx="134">
                  <c:v>115.8937320096281</c:v>
                </c:pt>
                <c:pt idx="135">
                  <c:v>115.26236708625763</c:v>
                </c:pt>
                <c:pt idx="136">
                  <c:v>115.89381445222153</c:v>
                </c:pt>
                <c:pt idx="137">
                  <c:v>116.48008483832855</c:v>
                </c:pt>
                <c:pt idx="138">
                  <c:v>115.79631013855615</c:v>
                </c:pt>
                <c:pt idx="139">
                  <c:v>114.37306724643813</c:v>
                </c:pt>
                <c:pt idx="140">
                  <c:v>115.51327621278867</c:v>
                </c:pt>
                <c:pt idx="141">
                  <c:v>114.90543731334652</c:v>
                </c:pt>
                <c:pt idx="142">
                  <c:v>114.03405957411476</c:v>
                </c:pt>
                <c:pt idx="143">
                  <c:v>113.61371119457608</c:v>
                </c:pt>
                <c:pt idx="144">
                  <c:v>114.02250870317611</c:v>
                </c:pt>
                <c:pt idx="145">
                  <c:v>114.01210799461046</c:v>
                </c:pt>
                <c:pt idx="146">
                  <c:v>113.36818871653882</c:v>
                </c:pt>
                <c:pt idx="147">
                  <c:v>115.87490697515739</c:v>
                </c:pt>
                <c:pt idx="148">
                  <c:v>115.89357807985972</c:v>
                </c:pt>
                <c:pt idx="149">
                  <c:v>115.70308893542578</c:v>
                </c:pt>
                <c:pt idx="150">
                  <c:v>115.70308893542578</c:v>
                </c:pt>
                <c:pt idx="151">
                  <c:v>116.71457615595835</c:v>
                </c:pt>
                <c:pt idx="152">
                  <c:v>116.0827429450302</c:v>
                </c:pt>
                <c:pt idx="153">
                  <c:v>115.67557968215303</c:v>
                </c:pt>
                <c:pt idx="154">
                  <c:v>116.48813575171344</c:v>
                </c:pt>
                <c:pt idx="155">
                  <c:v>117.26523150687834</c:v>
                </c:pt>
                <c:pt idx="156">
                  <c:v>117.44990645424372</c:v>
                </c:pt>
                <c:pt idx="157">
                  <c:v>118.60906057012058</c:v>
                </c:pt>
                <c:pt idx="158">
                  <c:v>117.80928033410044</c:v>
                </c:pt>
                <c:pt idx="159">
                  <c:v>116.28105382337004</c:v>
                </c:pt>
                <c:pt idx="160">
                  <c:v>114.92658390605766</c:v>
                </c:pt>
                <c:pt idx="161">
                  <c:v>114.93307692314629</c:v>
                </c:pt>
                <c:pt idx="162">
                  <c:v>115.39116668746026</c:v>
                </c:pt>
                <c:pt idx="163">
                  <c:v>115.12658690811375</c:v>
                </c:pt>
                <c:pt idx="164">
                  <c:v>115.9795250467003</c:v>
                </c:pt>
                <c:pt idx="165">
                  <c:v>117.14651230478019</c:v>
                </c:pt>
                <c:pt idx="166">
                  <c:v>116.50516594914195</c:v>
                </c:pt>
                <c:pt idx="167">
                  <c:v>117.02187802582577</c:v>
                </c:pt>
                <c:pt idx="168">
                  <c:v>118.07218685155902</c:v>
                </c:pt>
                <c:pt idx="169">
                  <c:v>114.28579884887667</c:v>
                </c:pt>
                <c:pt idx="170">
                  <c:v>110.62564807202273</c:v>
                </c:pt>
                <c:pt idx="171">
                  <c:v>109.85576710725331</c:v>
                </c:pt>
                <c:pt idx="172">
                  <c:v>110.84788814462982</c:v>
                </c:pt>
                <c:pt idx="173">
                  <c:v>111.64182529078803</c:v>
                </c:pt>
                <c:pt idx="174">
                  <c:v>111.38025330233565</c:v>
                </c:pt>
                <c:pt idx="175">
                  <c:v>111.38025330233565</c:v>
                </c:pt>
                <c:pt idx="176">
                  <c:v>110.65942958500612</c:v>
                </c:pt>
                <c:pt idx="177">
                  <c:v>112.12768357340981</c:v>
                </c:pt>
                <c:pt idx="178">
                  <c:v>113.10911779482953</c:v>
                </c:pt>
                <c:pt idx="179">
                  <c:v>114.58044499419361</c:v>
                </c:pt>
                <c:pt idx="180">
                  <c:v>115.42881672439368</c:v>
                </c:pt>
                <c:pt idx="181">
                  <c:v>117.40956772022444</c:v>
                </c:pt>
                <c:pt idx="182">
                  <c:v>116.90532831050471</c:v>
                </c:pt>
                <c:pt idx="183">
                  <c:v>116.55791369582059</c:v>
                </c:pt>
                <c:pt idx="184">
                  <c:v>116.50632410234567</c:v>
                </c:pt>
                <c:pt idx="185">
                  <c:v>116.33814242967964</c:v>
                </c:pt>
                <c:pt idx="186">
                  <c:v>116.09917941493313</c:v>
                </c:pt>
                <c:pt idx="187">
                  <c:v>116.85262399829443</c:v>
                </c:pt>
                <c:pt idx="188">
                  <c:v>116.99672917830715</c:v>
                </c:pt>
                <c:pt idx="189">
                  <c:v>115.58230887622129</c:v>
                </c:pt>
                <c:pt idx="190">
                  <c:v>116.05313391749013</c:v>
                </c:pt>
                <c:pt idx="191">
                  <c:v>117.7914635009075</c:v>
                </c:pt>
                <c:pt idx="192">
                  <c:v>118.89737813567234</c:v>
                </c:pt>
                <c:pt idx="193">
                  <c:v>117.87894473386461</c:v>
                </c:pt>
                <c:pt idx="194">
                  <c:v>117.10413331170042</c:v>
                </c:pt>
                <c:pt idx="195">
                  <c:v>116.58140279118381</c:v>
                </c:pt>
                <c:pt idx="196">
                  <c:v>116.52074395519054</c:v>
                </c:pt>
                <c:pt idx="197">
                  <c:v>116.45957856390683</c:v>
                </c:pt>
                <c:pt idx="198">
                  <c:v>114.52760070136672</c:v>
                </c:pt>
                <c:pt idx="199">
                  <c:v>114.62019939800707</c:v>
                </c:pt>
                <c:pt idx="200">
                  <c:v>113.85746596627814</c:v>
                </c:pt>
                <c:pt idx="201">
                  <c:v>116.10875452936578</c:v>
                </c:pt>
                <c:pt idx="202">
                  <c:v>115.50469848616549</c:v>
                </c:pt>
                <c:pt idx="203">
                  <c:v>115.27386406888462</c:v>
                </c:pt>
                <c:pt idx="204">
                  <c:v>113.92655685662795</c:v>
                </c:pt>
                <c:pt idx="205">
                  <c:v>115.22226696074465</c:v>
                </c:pt>
                <c:pt idx="206">
                  <c:v>115.09152612142877</c:v>
                </c:pt>
                <c:pt idx="207">
                  <c:v>114.80879200500902</c:v>
                </c:pt>
                <c:pt idx="208">
                  <c:v>116.40358612650705</c:v>
                </c:pt>
                <c:pt idx="209">
                  <c:v>116.17392710209953</c:v>
                </c:pt>
                <c:pt idx="210">
                  <c:v>116.42172913556561</c:v>
                </c:pt>
                <c:pt idx="211">
                  <c:v>117.83163696573359</c:v>
                </c:pt>
                <c:pt idx="212">
                  <c:v>117.65724070725997</c:v>
                </c:pt>
                <c:pt idx="213">
                  <c:v>117.85931385812928</c:v>
                </c:pt>
                <c:pt idx="214">
                  <c:v>117.98635374391999</c:v>
                </c:pt>
                <c:pt idx="215">
                  <c:v>117.83418600849795</c:v>
                </c:pt>
                <c:pt idx="216">
                  <c:v>116.43428361975192</c:v>
                </c:pt>
                <c:pt idx="217">
                  <c:v>115.22907347762374</c:v>
                </c:pt>
                <c:pt idx="218">
                  <c:v>114.37646790625324</c:v>
                </c:pt>
                <c:pt idx="219">
                  <c:v>115.04435659332053</c:v>
                </c:pt>
                <c:pt idx="220">
                  <c:v>115.04435659332053</c:v>
                </c:pt>
                <c:pt idx="221">
                  <c:v>113.46554183969467</c:v>
                </c:pt>
                <c:pt idx="222">
                  <c:v>113.6886261524219</c:v>
                </c:pt>
                <c:pt idx="223">
                  <c:v>113.4180062681079</c:v>
                </c:pt>
                <c:pt idx="224">
                  <c:v>112.74042304683942</c:v>
                </c:pt>
                <c:pt idx="225">
                  <c:v>112.25215360012018</c:v>
                </c:pt>
                <c:pt idx="226">
                  <c:v>112.49454869659958</c:v>
                </c:pt>
                <c:pt idx="227">
                  <c:v>111.12065476999213</c:v>
                </c:pt>
                <c:pt idx="228">
                  <c:v>111.26507680256597</c:v>
                </c:pt>
                <c:pt idx="229">
                  <c:v>110.63498071656835</c:v>
                </c:pt>
                <c:pt idx="230">
                  <c:v>112.39820067196791</c:v>
                </c:pt>
                <c:pt idx="231">
                  <c:v>110.67371629334079</c:v>
                </c:pt>
                <c:pt idx="232">
                  <c:v>111.64596089693784</c:v>
                </c:pt>
                <c:pt idx="233">
                  <c:v>112.37452284681282</c:v>
                </c:pt>
                <c:pt idx="234">
                  <c:v>111.90607515624332</c:v>
                </c:pt>
                <c:pt idx="235">
                  <c:v>113.12817291098003</c:v>
                </c:pt>
                <c:pt idx="236">
                  <c:v>112.96685796758672</c:v>
                </c:pt>
                <c:pt idx="237">
                  <c:v>115.67301176768916</c:v>
                </c:pt>
                <c:pt idx="238">
                  <c:v>116.65917362459501</c:v>
                </c:pt>
                <c:pt idx="239">
                  <c:v>116.31202551924065</c:v>
                </c:pt>
                <c:pt idx="240">
                  <c:v>116.0022036678215</c:v>
                </c:pt>
                <c:pt idx="241">
                  <c:v>115.96351641585308</c:v>
                </c:pt>
                <c:pt idx="242">
                  <c:v>117.5408645366221</c:v>
                </c:pt>
                <c:pt idx="243">
                  <c:v>117.87046622850146</c:v>
                </c:pt>
                <c:pt idx="244">
                  <c:v>117.1060384515682</c:v>
                </c:pt>
                <c:pt idx="245">
                  <c:v>117.2861487848823</c:v>
                </c:pt>
                <c:pt idx="246">
                  <c:v>115.36378996218532</c:v>
                </c:pt>
                <c:pt idx="247">
                  <c:v>116.05717088510885</c:v>
                </c:pt>
                <c:pt idx="248">
                  <c:v>115.97173462545433</c:v>
                </c:pt>
                <c:pt idx="249">
                  <c:v>115.03724750601197</c:v>
                </c:pt>
                <c:pt idx="250">
                  <c:v>115.57725734508404</c:v>
                </c:pt>
                <c:pt idx="251">
                  <c:v>116.13123991406944</c:v>
                </c:pt>
                <c:pt idx="252">
                  <c:v>115.9142531233942</c:v>
                </c:pt>
                <c:pt idx="253">
                  <c:v>115.44702736589917</c:v>
                </c:pt>
                <c:pt idx="254">
                  <c:v>115.44690039675814</c:v>
                </c:pt>
                <c:pt idx="255">
                  <c:v>115.78288896045628</c:v>
                </c:pt>
                <c:pt idx="256">
                  <c:v>115.61503330220827</c:v>
                </c:pt>
                <c:pt idx="257">
                  <c:v>117.00160736546211</c:v>
                </c:pt>
                <c:pt idx="258">
                  <c:v>116.98355922838373</c:v>
                </c:pt>
                <c:pt idx="259">
                  <c:v>119.41344014841775</c:v>
                </c:pt>
                <c:pt idx="260">
                  <c:v>119.90021340787465</c:v>
                </c:pt>
                <c:pt idx="261">
                  <c:v>119.53481145028606</c:v>
                </c:pt>
                <c:pt idx="262">
                  <c:v>119.91935459092372</c:v>
                </c:pt>
                <c:pt idx="263">
                  <c:v>120.95050884917204</c:v>
                </c:pt>
                <c:pt idx="264">
                  <c:v>112.76564152250678</c:v>
                </c:pt>
                <c:pt idx="265">
                  <c:v>111.06523305491081</c:v>
                </c:pt>
                <c:pt idx="266">
                  <c:v>111.22286460232516</c:v>
                </c:pt>
                <c:pt idx="267">
                  <c:v>119.80057844055969</c:v>
                </c:pt>
                <c:pt idx="268">
                  <c:v>122.20251515212854</c:v>
                </c:pt>
                <c:pt idx="269">
                  <c:v>121.03993078438597</c:v>
                </c:pt>
                <c:pt idx="270">
                  <c:v>126.03275035599989</c:v>
                </c:pt>
                <c:pt idx="271">
                  <c:v>127.15360766440935</c:v>
                </c:pt>
                <c:pt idx="272">
                  <c:v>125.08259881913537</c:v>
                </c:pt>
                <c:pt idx="273">
                  <c:v>125.11528549083705</c:v>
                </c:pt>
                <c:pt idx="274">
                  <c:v>124.60234942246034</c:v>
                </c:pt>
                <c:pt idx="275">
                  <c:v>124.73803673582321</c:v>
                </c:pt>
                <c:pt idx="276">
                  <c:v>125.94570277630923</c:v>
                </c:pt>
                <c:pt idx="277">
                  <c:v>129.53789806295029</c:v>
                </c:pt>
                <c:pt idx="278">
                  <c:v>129.53789806295029</c:v>
                </c:pt>
                <c:pt idx="279">
                  <c:v>130.04570204692973</c:v>
                </c:pt>
                <c:pt idx="280">
                  <c:v>129.25117739151409</c:v>
                </c:pt>
                <c:pt idx="281">
                  <c:v>127.84567052443512</c:v>
                </c:pt>
                <c:pt idx="282">
                  <c:v>130.41876862684649</c:v>
                </c:pt>
                <c:pt idx="283">
                  <c:v>130.83350439264169</c:v>
                </c:pt>
                <c:pt idx="284">
                  <c:v>129.77386252991045</c:v>
                </c:pt>
                <c:pt idx="285">
                  <c:v>128.45309224046787</c:v>
                </c:pt>
                <c:pt idx="286">
                  <c:v>129.01159639717815</c:v>
                </c:pt>
                <c:pt idx="287">
                  <c:v>128.47759034503733</c:v>
                </c:pt>
                <c:pt idx="288">
                  <c:v>130.33373500656759</c:v>
                </c:pt>
                <c:pt idx="289">
                  <c:v>131.54826388850543</c:v>
                </c:pt>
                <c:pt idx="290">
                  <c:v>131.6331659865555</c:v>
                </c:pt>
                <c:pt idx="291">
                  <c:v>129.20574032694645</c:v>
                </c:pt>
                <c:pt idx="292">
                  <c:v>128.86291677778897</c:v>
                </c:pt>
                <c:pt idx="293">
                  <c:v>127.62531126789551</c:v>
                </c:pt>
                <c:pt idx="294">
                  <c:v>127.56717722366527</c:v>
                </c:pt>
                <c:pt idx="295">
                  <c:v>126.20000227922405</c:v>
                </c:pt>
                <c:pt idx="296">
                  <c:v>126.34077730135364</c:v>
                </c:pt>
              </c:numCache>
            </c:numRef>
          </c:val>
          <c:smooth val="0"/>
        </c:ser>
        <c:dLbls>
          <c:showLegendKey val="0"/>
          <c:showVal val="0"/>
          <c:showCatName val="0"/>
          <c:showSerName val="0"/>
          <c:showPercent val="0"/>
          <c:showBubbleSize val="0"/>
        </c:dLbls>
        <c:marker val="1"/>
        <c:smooth val="0"/>
        <c:axId val="-268321216"/>
        <c:axId val="-268320672"/>
      </c:lineChart>
      <c:lineChart>
        <c:grouping val="standard"/>
        <c:varyColors val="0"/>
        <c:ser>
          <c:idx val="1"/>
          <c:order val="1"/>
          <c:tx>
            <c:strRef>
              <c:f>IND!$C$4</c:f>
              <c:strCache>
                <c:ptCount val="1"/>
                <c:pt idx="0">
                  <c:v>Clinton</c:v>
                </c:pt>
              </c:strCache>
            </c:strRef>
          </c:tx>
          <c:spPr>
            <a:ln>
              <a:solidFill>
                <a:srgbClr val="FF0000"/>
              </a:solidFill>
            </a:ln>
          </c:spPr>
          <c:marker>
            <c:symbol val="none"/>
          </c:marker>
          <c:cat>
            <c:numRef>
              <c:f>IND!$B$6:$B$383</c:f>
              <c:numCache>
                <c:formatCode>m/d/yyyy</c:formatCode>
                <c:ptCount val="378"/>
                <c:pt idx="0">
                  <c:v>42310</c:v>
                </c:pt>
                <c:pt idx="1">
                  <c:v>42311</c:v>
                </c:pt>
                <c:pt idx="2">
                  <c:v>42312</c:v>
                </c:pt>
                <c:pt idx="3">
                  <c:v>42313</c:v>
                </c:pt>
                <c:pt idx="4">
                  <c:v>42314</c:v>
                </c:pt>
                <c:pt idx="5">
                  <c:v>42317</c:v>
                </c:pt>
                <c:pt idx="6">
                  <c:v>42318</c:v>
                </c:pt>
                <c:pt idx="7">
                  <c:v>42319</c:v>
                </c:pt>
                <c:pt idx="8">
                  <c:v>42320</c:v>
                </c:pt>
                <c:pt idx="9">
                  <c:v>42321</c:v>
                </c:pt>
                <c:pt idx="10">
                  <c:v>42324</c:v>
                </c:pt>
                <c:pt idx="11">
                  <c:v>42325</c:v>
                </c:pt>
                <c:pt idx="12">
                  <c:v>42326</c:v>
                </c:pt>
                <c:pt idx="13">
                  <c:v>42327</c:v>
                </c:pt>
                <c:pt idx="14">
                  <c:v>42328</c:v>
                </c:pt>
                <c:pt idx="15">
                  <c:v>42331</c:v>
                </c:pt>
                <c:pt idx="16">
                  <c:v>42332</c:v>
                </c:pt>
                <c:pt idx="17">
                  <c:v>42333</c:v>
                </c:pt>
                <c:pt idx="18">
                  <c:v>42334</c:v>
                </c:pt>
                <c:pt idx="19">
                  <c:v>42335</c:v>
                </c:pt>
                <c:pt idx="20">
                  <c:v>42338</c:v>
                </c:pt>
                <c:pt idx="21">
                  <c:v>42339</c:v>
                </c:pt>
                <c:pt idx="22">
                  <c:v>42340</c:v>
                </c:pt>
                <c:pt idx="23">
                  <c:v>42341</c:v>
                </c:pt>
                <c:pt idx="24">
                  <c:v>42342</c:v>
                </c:pt>
                <c:pt idx="25">
                  <c:v>42345</c:v>
                </c:pt>
                <c:pt idx="26">
                  <c:v>42346</c:v>
                </c:pt>
                <c:pt idx="27">
                  <c:v>42347</c:v>
                </c:pt>
                <c:pt idx="28">
                  <c:v>42348</c:v>
                </c:pt>
                <c:pt idx="29">
                  <c:v>42349</c:v>
                </c:pt>
                <c:pt idx="30">
                  <c:v>42352</c:v>
                </c:pt>
                <c:pt idx="31">
                  <c:v>42353</c:v>
                </c:pt>
                <c:pt idx="32">
                  <c:v>42354</c:v>
                </c:pt>
                <c:pt idx="33">
                  <c:v>42355</c:v>
                </c:pt>
                <c:pt idx="34">
                  <c:v>42356</c:v>
                </c:pt>
                <c:pt idx="35">
                  <c:v>42359</c:v>
                </c:pt>
                <c:pt idx="36">
                  <c:v>42360</c:v>
                </c:pt>
                <c:pt idx="37">
                  <c:v>42361</c:v>
                </c:pt>
                <c:pt idx="38">
                  <c:v>42362</c:v>
                </c:pt>
                <c:pt idx="39">
                  <c:v>42363</c:v>
                </c:pt>
                <c:pt idx="40">
                  <c:v>42366</c:v>
                </c:pt>
                <c:pt idx="41">
                  <c:v>42367</c:v>
                </c:pt>
                <c:pt idx="42">
                  <c:v>42368</c:v>
                </c:pt>
                <c:pt idx="43">
                  <c:v>42369</c:v>
                </c:pt>
                <c:pt idx="44">
                  <c:v>42370</c:v>
                </c:pt>
                <c:pt idx="45">
                  <c:v>42373</c:v>
                </c:pt>
                <c:pt idx="46">
                  <c:v>42374</c:v>
                </c:pt>
                <c:pt idx="47">
                  <c:v>42375</c:v>
                </c:pt>
                <c:pt idx="48">
                  <c:v>42376</c:v>
                </c:pt>
                <c:pt idx="49">
                  <c:v>42377</c:v>
                </c:pt>
                <c:pt idx="50">
                  <c:v>42380</c:v>
                </c:pt>
                <c:pt idx="51">
                  <c:v>42381</c:v>
                </c:pt>
                <c:pt idx="52">
                  <c:v>42382</c:v>
                </c:pt>
                <c:pt idx="53">
                  <c:v>42383</c:v>
                </c:pt>
                <c:pt idx="54">
                  <c:v>42384</c:v>
                </c:pt>
                <c:pt idx="55">
                  <c:v>42387</c:v>
                </c:pt>
                <c:pt idx="56">
                  <c:v>42388</c:v>
                </c:pt>
                <c:pt idx="57">
                  <c:v>42389</c:v>
                </c:pt>
                <c:pt idx="58">
                  <c:v>42390</c:v>
                </c:pt>
                <c:pt idx="59">
                  <c:v>42391</c:v>
                </c:pt>
                <c:pt idx="60">
                  <c:v>42394</c:v>
                </c:pt>
                <c:pt idx="61">
                  <c:v>42395</c:v>
                </c:pt>
                <c:pt idx="62">
                  <c:v>42396</c:v>
                </c:pt>
                <c:pt idx="63">
                  <c:v>42397</c:v>
                </c:pt>
                <c:pt idx="64">
                  <c:v>42398</c:v>
                </c:pt>
                <c:pt idx="65">
                  <c:v>42401</c:v>
                </c:pt>
                <c:pt idx="66">
                  <c:v>42402</c:v>
                </c:pt>
                <c:pt idx="67">
                  <c:v>42403</c:v>
                </c:pt>
                <c:pt idx="68">
                  <c:v>42404</c:v>
                </c:pt>
                <c:pt idx="69">
                  <c:v>42405</c:v>
                </c:pt>
                <c:pt idx="70">
                  <c:v>42408</c:v>
                </c:pt>
                <c:pt idx="71">
                  <c:v>42409</c:v>
                </c:pt>
                <c:pt idx="72">
                  <c:v>42410</c:v>
                </c:pt>
                <c:pt idx="73">
                  <c:v>42411</c:v>
                </c:pt>
                <c:pt idx="74">
                  <c:v>42412</c:v>
                </c:pt>
                <c:pt idx="75">
                  <c:v>42415</c:v>
                </c:pt>
                <c:pt idx="76">
                  <c:v>42416</c:v>
                </c:pt>
                <c:pt idx="77">
                  <c:v>42417</c:v>
                </c:pt>
                <c:pt idx="78">
                  <c:v>42418</c:v>
                </c:pt>
                <c:pt idx="79">
                  <c:v>42419</c:v>
                </c:pt>
                <c:pt idx="80">
                  <c:v>42422</c:v>
                </c:pt>
                <c:pt idx="81">
                  <c:v>42423</c:v>
                </c:pt>
                <c:pt idx="82">
                  <c:v>42424</c:v>
                </c:pt>
                <c:pt idx="83">
                  <c:v>42425</c:v>
                </c:pt>
                <c:pt idx="84">
                  <c:v>42426</c:v>
                </c:pt>
                <c:pt idx="85">
                  <c:v>42429</c:v>
                </c:pt>
                <c:pt idx="86">
                  <c:v>42430</c:v>
                </c:pt>
                <c:pt idx="87">
                  <c:v>42431</c:v>
                </c:pt>
                <c:pt idx="88">
                  <c:v>42432</c:v>
                </c:pt>
                <c:pt idx="89">
                  <c:v>42433</c:v>
                </c:pt>
                <c:pt idx="90">
                  <c:v>42436</c:v>
                </c:pt>
                <c:pt idx="91">
                  <c:v>42437</c:v>
                </c:pt>
                <c:pt idx="92">
                  <c:v>42438</c:v>
                </c:pt>
                <c:pt idx="93">
                  <c:v>42439</c:v>
                </c:pt>
                <c:pt idx="94">
                  <c:v>42440</c:v>
                </c:pt>
                <c:pt idx="95">
                  <c:v>42443</c:v>
                </c:pt>
                <c:pt idx="96">
                  <c:v>42444</c:v>
                </c:pt>
                <c:pt idx="97">
                  <c:v>42445</c:v>
                </c:pt>
                <c:pt idx="98">
                  <c:v>42446</c:v>
                </c:pt>
                <c:pt idx="99">
                  <c:v>42447</c:v>
                </c:pt>
                <c:pt idx="100">
                  <c:v>42450</c:v>
                </c:pt>
                <c:pt idx="101">
                  <c:v>42451</c:v>
                </c:pt>
                <c:pt idx="102">
                  <c:v>42452</c:v>
                </c:pt>
                <c:pt idx="103">
                  <c:v>42453</c:v>
                </c:pt>
                <c:pt idx="104">
                  <c:v>42454</c:v>
                </c:pt>
                <c:pt idx="105">
                  <c:v>42457</c:v>
                </c:pt>
                <c:pt idx="106">
                  <c:v>42458</c:v>
                </c:pt>
                <c:pt idx="107">
                  <c:v>42459</c:v>
                </c:pt>
                <c:pt idx="108">
                  <c:v>42460</c:v>
                </c:pt>
                <c:pt idx="109">
                  <c:v>42461</c:v>
                </c:pt>
                <c:pt idx="110">
                  <c:v>42464</c:v>
                </c:pt>
                <c:pt idx="111">
                  <c:v>42465</c:v>
                </c:pt>
                <c:pt idx="112">
                  <c:v>42466</c:v>
                </c:pt>
                <c:pt idx="113">
                  <c:v>42467</c:v>
                </c:pt>
                <c:pt idx="114">
                  <c:v>42468</c:v>
                </c:pt>
                <c:pt idx="115">
                  <c:v>42471</c:v>
                </c:pt>
                <c:pt idx="116">
                  <c:v>42472</c:v>
                </c:pt>
                <c:pt idx="117">
                  <c:v>42473</c:v>
                </c:pt>
                <c:pt idx="118">
                  <c:v>42474</c:v>
                </c:pt>
                <c:pt idx="119">
                  <c:v>42475</c:v>
                </c:pt>
                <c:pt idx="120">
                  <c:v>42478</c:v>
                </c:pt>
                <c:pt idx="121">
                  <c:v>42479</c:v>
                </c:pt>
                <c:pt idx="122">
                  <c:v>42480</c:v>
                </c:pt>
                <c:pt idx="123">
                  <c:v>42481</c:v>
                </c:pt>
                <c:pt idx="124">
                  <c:v>42482</c:v>
                </c:pt>
                <c:pt idx="125">
                  <c:v>42485</c:v>
                </c:pt>
                <c:pt idx="126">
                  <c:v>42486</c:v>
                </c:pt>
                <c:pt idx="127">
                  <c:v>42487</c:v>
                </c:pt>
                <c:pt idx="128">
                  <c:v>42488</c:v>
                </c:pt>
                <c:pt idx="129">
                  <c:v>42489</c:v>
                </c:pt>
                <c:pt idx="130">
                  <c:v>42492</c:v>
                </c:pt>
                <c:pt idx="131">
                  <c:v>42493</c:v>
                </c:pt>
                <c:pt idx="132">
                  <c:v>42494</c:v>
                </c:pt>
                <c:pt idx="133">
                  <c:v>42495</c:v>
                </c:pt>
                <c:pt idx="134">
                  <c:v>42496</c:v>
                </c:pt>
                <c:pt idx="135">
                  <c:v>42499</c:v>
                </c:pt>
                <c:pt idx="136">
                  <c:v>42500</c:v>
                </c:pt>
                <c:pt idx="137">
                  <c:v>42501</c:v>
                </c:pt>
                <c:pt idx="138">
                  <c:v>42502</c:v>
                </c:pt>
                <c:pt idx="139">
                  <c:v>42503</c:v>
                </c:pt>
                <c:pt idx="140">
                  <c:v>42506</c:v>
                </c:pt>
                <c:pt idx="141">
                  <c:v>42507</c:v>
                </c:pt>
                <c:pt idx="142">
                  <c:v>42508</c:v>
                </c:pt>
                <c:pt idx="143">
                  <c:v>42509</c:v>
                </c:pt>
                <c:pt idx="144">
                  <c:v>42510</c:v>
                </c:pt>
                <c:pt idx="145">
                  <c:v>42513</c:v>
                </c:pt>
                <c:pt idx="146">
                  <c:v>42514</c:v>
                </c:pt>
                <c:pt idx="147">
                  <c:v>42515</c:v>
                </c:pt>
                <c:pt idx="148">
                  <c:v>42516</c:v>
                </c:pt>
                <c:pt idx="149">
                  <c:v>42517</c:v>
                </c:pt>
                <c:pt idx="150">
                  <c:v>42520</c:v>
                </c:pt>
                <c:pt idx="151">
                  <c:v>42521</c:v>
                </c:pt>
                <c:pt idx="152">
                  <c:v>42522</c:v>
                </c:pt>
                <c:pt idx="153">
                  <c:v>42523</c:v>
                </c:pt>
                <c:pt idx="154">
                  <c:v>42524</c:v>
                </c:pt>
                <c:pt idx="155">
                  <c:v>42527</c:v>
                </c:pt>
                <c:pt idx="156">
                  <c:v>42528</c:v>
                </c:pt>
                <c:pt idx="157">
                  <c:v>42529</c:v>
                </c:pt>
                <c:pt idx="158">
                  <c:v>42530</c:v>
                </c:pt>
                <c:pt idx="159">
                  <c:v>42531</c:v>
                </c:pt>
                <c:pt idx="160">
                  <c:v>42534</c:v>
                </c:pt>
                <c:pt idx="161">
                  <c:v>42535</c:v>
                </c:pt>
                <c:pt idx="162">
                  <c:v>42536</c:v>
                </c:pt>
                <c:pt idx="163">
                  <c:v>42537</c:v>
                </c:pt>
                <c:pt idx="164">
                  <c:v>42538</c:v>
                </c:pt>
                <c:pt idx="165">
                  <c:v>42541</c:v>
                </c:pt>
                <c:pt idx="166">
                  <c:v>42542</c:v>
                </c:pt>
                <c:pt idx="167">
                  <c:v>42543</c:v>
                </c:pt>
                <c:pt idx="168">
                  <c:v>42544</c:v>
                </c:pt>
                <c:pt idx="169">
                  <c:v>42545</c:v>
                </c:pt>
                <c:pt idx="170">
                  <c:v>42548</c:v>
                </c:pt>
                <c:pt idx="171">
                  <c:v>42549</c:v>
                </c:pt>
                <c:pt idx="172">
                  <c:v>42550</c:v>
                </c:pt>
                <c:pt idx="173">
                  <c:v>42551</c:v>
                </c:pt>
                <c:pt idx="174">
                  <c:v>42552</c:v>
                </c:pt>
                <c:pt idx="175">
                  <c:v>42555</c:v>
                </c:pt>
                <c:pt idx="176">
                  <c:v>42556</c:v>
                </c:pt>
                <c:pt idx="177">
                  <c:v>42557</c:v>
                </c:pt>
                <c:pt idx="178">
                  <c:v>42558</c:v>
                </c:pt>
                <c:pt idx="179">
                  <c:v>42559</c:v>
                </c:pt>
                <c:pt idx="180">
                  <c:v>42562</c:v>
                </c:pt>
                <c:pt idx="181">
                  <c:v>42563</c:v>
                </c:pt>
                <c:pt idx="182">
                  <c:v>42564</c:v>
                </c:pt>
                <c:pt idx="183">
                  <c:v>42565</c:v>
                </c:pt>
                <c:pt idx="184">
                  <c:v>42566</c:v>
                </c:pt>
                <c:pt idx="185">
                  <c:v>42569</c:v>
                </c:pt>
                <c:pt idx="186">
                  <c:v>42570</c:v>
                </c:pt>
                <c:pt idx="187">
                  <c:v>42571</c:v>
                </c:pt>
                <c:pt idx="188">
                  <c:v>42572</c:v>
                </c:pt>
                <c:pt idx="189">
                  <c:v>42573</c:v>
                </c:pt>
                <c:pt idx="190">
                  <c:v>42576</c:v>
                </c:pt>
                <c:pt idx="191">
                  <c:v>42577</c:v>
                </c:pt>
                <c:pt idx="192">
                  <c:v>42578</c:v>
                </c:pt>
                <c:pt idx="193">
                  <c:v>42579</c:v>
                </c:pt>
                <c:pt idx="194">
                  <c:v>42580</c:v>
                </c:pt>
                <c:pt idx="195">
                  <c:v>42583</c:v>
                </c:pt>
                <c:pt idx="196">
                  <c:v>42584</c:v>
                </c:pt>
                <c:pt idx="197">
                  <c:v>42585</c:v>
                </c:pt>
                <c:pt idx="198">
                  <c:v>42586</c:v>
                </c:pt>
                <c:pt idx="199">
                  <c:v>42587</c:v>
                </c:pt>
                <c:pt idx="200">
                  <c:v>42590</c:v>
                </c:pt>
                <c:pt idx="201">
                  <c:v>42591</c:v>
                </c:pt>
                <c:pt idx="202">
                  <c:v>42592</c:v>
                </c:pt>
                <c:pt idx="203">
                  <c:v>42593</c:v>
                </c:pt>
                <c:pt idx="204">
                  <c:v>42594</c:v>
                </c:pt>
                <c:pt idx="205">
                  <c:v>42597</c:v>
                </c:pt>
                <c:pt idx="206">
                  <c:v>42598</c:v>
                </c:pt>
                <c:pt idx="207">
                  <c:v>42599</c:v>
                </c:pt>
                <c:pt idx="208">
                  <c:v>42600</c:v>
                </c:pt>
                <c:pt idx="209">
                  <c:v>42601</c:v>
                </c:pt>
                <c:pt idx="210">
                  <c:v>42604</c:v>
                </c:pt>
                <c:pt idx="211">
                  <c:v>42605</c:v>
                </c:pt>
                <c:pt idx="212">
                  <c:v>42606</c:v>
                </c:pt>
                <c:pt idx="213">
                  <c:v>42607</c:v>
                </c:pt>
                <c:pt idx="214">
                  <c:v>42608</c:v>
                </c:pt>
                <c:pt idx="215">
                  <c:v>42611</c:v>
                </c:pt>
                <c:pt idx="216">
                  <c:v>42612</c:v>
                </c:pt>
                <c:pt idx="217">
                  <c:v>42613</c:v>
                </c:pt>
                <c:pt idx="218">
                  <c:v>42614</c:v>
                </c:pt>
                <c:pt idx="219">
                  <c:v>42615</c:v>
                </c:pt>
                <c:pt idx="220">
                  <c:v>42618</c:v>
                </c:pt>
                <c:pt idx="221">
                  <c:v>42619</c:v>
                </c:pt>
                <c:pt idx="222">
                  <c:v>42620</c:v>
                </c:pt>
                <c:pt idx="223">
                  <c:v>42621</c:v>
                </c:pt>
                <c:pt idx="224">
                  <c:v>42622</c:v>
                </c:pt>
                <c:pt idx="225">
                  <c:v>42625</c:v>
                </c:pt>
                <c:pt idx="226">
                  <c:v>42626</c:v>
                </c:pt>
                <c:pt idx="227">
                  <c:v>42627</c:v>
                </c:pt>
                <c:pt idx="228">
                  <c:v>42628</c:v>
                </c:pt>
                <c:pt idx="229">
                  <c:v>42629</c:v>
                </c:pt>
                <c:pt idx="230">
                  <c:v>42632</c:v>
                </c:pt>
                <c:pt idx="231">
                  <c:v>42633</c:v>
                </c:pt>
                <c:pt idx="232">
                  <c:v>42634</c:v>
                </c:pt>
                <c:pt idx="233">
                  <c:v>42635</c:v>
                </c:pt>
                <c:pt idx="234">
                  <c:v>42636</c:v>
                </c:pt>
                <c:pt idx="235">
                  <c:v>42639</c:v>
                </c:pt>
                <c:pt idx="236">
                  <c:v>42640</c:v>
                </c:pt>
                <c:pt idx="237">
                  <c:v>42641</c:v>
                </c:pt>
                <c:pt idx="238">
                  <c:v>42642</c:v>
                </c:pt>
                <c:pt idx="239">
                  <c:v>42643</c:v>
                </c:pt>
                <c:pt idx="240">
                  <c:v>42646</c:v>
                </c:pt>
                <c:pt idx="241">
                  <c:v>42647</c:v>
                </c:pt>
                <c:pt idx="242">
                  <c:v>42648</c:v>
                </c:pt>
                <c:pt idx="243">
                  <c:v>42649</c:v>
                </c:pt>
                <c:pt idx="244">
                  <c:v>42650</c:v>
                </c:pt>
                <c:pt idx="245">
                  <c:v>42653</c:v>
                </c:pt>
                <c:pt idx="246">
                  <c:v>42654</c:v>
                </c:pt>
                <c:pt idx="247">
                  <c:v>42655</c:v>
                </c:pt>
                <c:pt idx="248">
                  <c:v>42656</c:v>
                </c:pt>
                <c:pt idx="249">
                  <c:v>42657</c:v>
                </c:pt>
                <c:pt idx="250">
                  <c:v>42660</c:v>
                </c:pt>
                <c:pt idx="251">
                  <c:v>42661</c:v>
                </c:pt>
                <c:pt idx="252">
                  <c:v>42662</c:v>
                </c:pt>
                <c:pt idx="253">
                  <c:v>42663</c:v>
                </c:pt>
                <c:pt idx="254">
                  <c:v>42664</c:v>
                </c:pt>
                <c:pt idx="255">
                  <c:v>42667</c:v>
                </c:pt>
                <c:pt idx="256">
                  <c:v>42668</c:v>
                </c:pt>
                <c:pt idx="257">
                  <c:v>42669</c:v>
                </c:pt>
                <c:pt idx="258">
                  <c:v>42670</c:v>
                </c:pt>
                <c:pt idx="259">
                  <c:v>42671</c:v>
                </c:pt>
                <c:pt idx="260">
                  <c:v>42674</c:v>
                </c:pt>
                <c:pt idx="261">
                  <c:v>42675</c:v>
                </c:pt>
                <c:pt idx="262">
                  <c:v>42676</c:v>
                </c:pt>
                <c:pt idx="263">
                  <c:v>42677</c:v>
                </c:pt>
                <c:pt idx="264">
                  <c:v>42678</c:v>
                </c:pt>
                <c:pt idx="265">
                  <c:v>42681</c:v>
                </c:pt>
                <c:pt idx="266">
                  <c:v>42682</c:v>
                </c:pt>
                <c:pt idx="267">
                  <c:v>42683</c:v>
                </c:pt>
                <c:pt idx="268">
                  <c:v>42684</c:v>
                </c:pt>
                <c:pt idx="269">
                  <c:v>42685</c:v>
                </c:pt>
                <c:pt idx="270">
                  <c:v>42688</c:v>
                </c:pt>
                <c:pt idx="271">
                  <c:v>42689</c:v>
                </c:pt>
                <c:pt idx="272">
                  <c:v>42690</c:v>
                </c:pt>
                <c:pt idx="273">
                  <c:v>42691</c:v>
                </c:pt>
                <c:pt idx="274">
                  <c:v>42692</c:v>
                </c:pt>
                <c:pt idx="275">
                  <c:v>42695</c:v>
                </c:pt>
                <c:pt idx="276">
                  <c:v>42696</c:v>
                </c:pt>
                <c:pt idx="277">
                  <c:v>42697</c:v>
                </c:pt>
                <c:pt idx="278">
                  <c:v>42698</c:v>
                </c:pt>
                <c:pt idx="279">
                  <c:v>42699</c:v>
                </c:pt>
                <c:pt idx="280">
                  <c:v>42702</c:v>
                </c:pt>
                <c:pt idx="281">
                  <c:v>42703</c:v>
                </c:pt>
                <c:pt idx="282">
                  <c:v>42704</c:v>
                </c:pt>
                <c:pt idx="283">
                  <c:v>42705</c:v>
                </c:pt>
                <c:pt idx="284">
                  <c:v>42706</c:v>
                </c:pt>
                <c:pt idx="285">
                  <c:v>42709</c:v>
                </c:pt>
                <c:pt idx="286">
                  <c:v>42710</c:v>
                </c:pt>
                <c:pt idx="287">
                  <c:v>42711</c:v>
                </c:pt>
                <c:pt idx="288">
                  <c:v>42712</c:v>
                </c:pt>
                <c:pt idx="289">
                  <c:v>42713</c:v>
                </c:pt>
                <c:pt idx="290">
                  <c:v>42716</c:v>
                </c:pt>
                <c:pt idx="291">
                  <c:v>42717</c:v>
                </c:pt>
                <c:pt idx="292">
                  <c:v>42718</c:v>
                </c:pt>
                <c:pt idx="293">
                  <c:v>42719</c:v>
                </c:pt>
                <c:pt idx="294">
                  <c:v>42720</c:v>
                </c:pt>
                <c:pt idx="295">
                  <c:v>42723</c:v>
                </c:pt>
                <c:pt idx="296">
                  <c:v>42724</c:v>
                </c:pt>
                <c:pt idx="297">
                  <c:v>42725</c:v>
                </c:pt>
                <c:pt idx="298">
                  <c:v>42726</c:v>
                </c:pt>
              </c:numCache>
            </c:numRef>
          </c:cat>
          <c:val>
            <c:numRef>
              <c:f>IND!$C$6:$C$383</c:f>
              <c:numCache>
                <c:formatCode>0.0</c:formatCode>
                <c:ptCount val="378"/>
                <c:pt idx="0">
                  <c:v>53.1</c:v>
                </c:pt>
                <c:pt idx="1">
                  <c:v>52.8</c:v>
                </c:pt>
                <c:pt idx="2">
                  <c:v>52.8</c:v>
                </c:pt>
                <c:pt idx="3">
                  <c:v>52.5</c:v>
                </c:pt>
                <c:pt idx="4">
                  <c:v>52.5</c:v>
                </c:pt>
                <c:pt idx="5">
                  <c:v>53.3</c:v>
                </c:pt>
                <c:pt idx="6">
                  <c:v>53.1</c:v>
                </c:pt>
                <c:pt idx="7">
                  <c:v>53.2</c:v>
                </c:pt>
                <c:pt idx="8">
                  <c:v>54.1</c:v>
                </c:pt>
                <c:pt idx="9">
                  <c:v>54.3</c:v>
                </c:pt>
                <c:pt idx="10">
                  <c:v>53.5</c:v>
                </c:pt>
                <c:pt idx="11">
                  <c:v>53.3</c:v>
                </c:pt>
                <c:pt idx="12">
                  <c:v>53.6</c:v>
                </c:pt>
                <c:pt idx="13">
                  <c:v>53.5</c:v>
                </c:pt>
                <c:pt idx="14">
                  <c:v>53.8</c:v>
                </c:pt>
                <c:pt idx="15">
                  <c:v>53.8</c:v>
                </c:pt>
                <c:pt idx="16">
                  <c:v>53.9</c:v>
                </c:pt>
                <c:pt idx="17">
                  <c:v>54.2</c:v>
                </c:pt>
                <c:pt idx="18">
                  <c:v>54.2</c:v>
                </c:pt>
                <c:pt idx="19">
                  <c:v>54.2</c:v>
                </c:pt>
                <c:pt idx="20">
                  <c:v>53.9</c:v>
                </c:pt>
                <c:pt idx="21">
                  <c:v>54.2</c:v>
                </c:pt>
                <c:pt idx="22">
                  <c:v>53.8</c:v>
                </c:pt>
                <c:pt idx="23">
                  <c:v>53.9</c:v>
                </c:pt>
                <c:pt idx="24">
                  <c:v>53.9</c:v>
                </c:pt>
                <c:pt idx="25">
                  <c:v>53.9</c:v>
                </c:pt>
                <c:pt idx="26">
                  <c:v>54.1</c:v>
                </c:pt>
                <c:pt idx="27">
                  <c:v>54.3</c:v>
                </c:pt>
                <c:pt idx="28">
                  <c:v>55.4</c:v>
                </c:pt>
                <c:pt idx="29">
                  <c:v>54.1</c:v>
                </c:pt>
                <c:pt idx="30">
                  <c:v>56</c:v>
                </c:pt>
                <c:pt idx="31">
                  <c:v>56.2</c:v>
                </c:pt>
                <c:pt idx="32">
                  <c:v>55.7</c:v>
                </c:pt>
                <c:pt idx="33">
                  <c:v>55.7</c:v>
                </c:pt>
                <c:pt idx="34">
                  <c:v>55.7</c:v>
                </c:pt>
                <c:pt idx="35">
                  <c:v>55.4</c:v>
                </c:pt>
                <c:pt idx="36">
                  <c:v>55.9</c:v>
                </c:pt>
                <c:pt idx="37">
                  <c:v>55.9</c:v>
                </c:pt>
                <c:pt idx="38">
                  <c:v>55.9</c:v>
                </c:pt>
                <c:pt idx="39">
                  <c:v>55.6</c:v>
                </c:pt>
                <c:pt idx="40">
                  <c:v>55.9</c:v>
                </c:pt>
                <c:pt idx="41">
                  <c:v>56.3</c:v>
                </c:pt>
                <c:pt idx="42">
                  <c:v>56.3</c:v>
                </c:pt>
                <c:pt idx="43">
                  <c:v>56.3</c:v>
                </c:pt>
                <c:pt idx="44">
                  <c:v>56.2</c:v>
                </c:pt>
                <c:pt idx="45">
                  <c:v>56</c:v>
                </c:pt>
                <c:pt idx="46">
                  <c:v>55.7</c:v>
                </c:pt>
                <c:pt idx="47">
                  <c:v>54.6</c:v>
                </c:pt>
                <c:pt idx="48">
                  <c:v>54.9</c:v>
                </c:pt>
                <c:pt idx="49">
                  <c:v>54.6</c:v>
                </c:pt>
                <c:pt idx="50">
                  <c:v>53.9</c:v>
                </c:pt>
                <c:pt idx="51">
                  <c:v>52.8</c:v>
                </c:pt>
                <c:pt idx="52">
                  <c:v>51.7</c:v>
                </c:pt>
                <c:pt idx="53">
                  <c:v>51</c:v>
                </c:pt>
                <c:pt idx="54">
                  <c:v>50.6</c:v>
                </c:pt>
                <c:pt idx="55">
                  <c:v>50.9</c:v>
                </c:pt>
                <c:pt idx="56">
                  <c:v>51</c:v>
                </c:pt>
                <c:pt idx="57">
                  <c:v>51</c:v>
                </c:pt>
                <c:pt idx="58">
                  <c:v>50.4</c:v>
                </c:pt>
                <c:pt idx="59">
                  <c:v>50.9</c:v>
                </c:pt>
                <c:pt idx="60">
                  <c:v>50.9</c:v>
                </c:pt>
                <c:pt idx="61">
                  <c:v>49.8</c:v>
                </c:pt>
                <c:pt idx="62">
                  <c:v>51.2</c:v>
                </c:pt>
                <c:pt idx="63">
                  <c:v>50.9</c:v>
                </c:pt>
                <c:pt idx="64">
                  <c:v>50.9</c:v>
                </c:pt>
                <c:pt idx="65">
                  <c:v>51.4</c:v>
                </c:pt>
                <c:pt idx="66">
                  <c:v>51.7</c:v>
                </c:pt>
                <c:pt idx="67">
                  <c:v>49.4</c:v>
                </c:pt>
                <c:pt idx="68">
                  <c:v>50.3</c:v>
                </c:pt>
                <c:pt idx="69">
                  <c:v>50.4</c:v>
                </c:pt>
                <c:pt idx="70">
                  <c:v>50.9</c:v>
                </c:pt>
                <c:pt idx="71">
                  <c:v>50.5</c:v>
                </c:pt>
                <c:pt idx="72">
                  <c:v>49.5</c:v>
                </c:pt>
                <c:pt idx="73">
                  <c:v>50.4</c:v>
                </c:pt>
                <c:pt idx="74">
                  <c:v>50.1</c:v>
                </c:pt>
                <c:pt idx="75">
                  <c:v>50.3</c:v>
                </c:pt>
                <c:pt idx="76">
                  <c:v>50.9</c:v>
                </c:pt>
                <c:pt idx="77">
                  <c:v>51.4</c:v>
                </c:pt>
                <c:pt idx="78">
                  <c:v>50.9</c:v>
                </c:pt>
                <c:pt idx="79">
                  <c:v>51</c:v>
                </c:pt>
                <c:pt idx="80">
                  <c:v>52.1</c:v>
                </c:pt>
                <c:pt idx="81">
                  <c:v>54.1</c:v>
                </c:pt>
                <c:pt idx="82">
                  <c:v>53.5</c:v>
                </c:pt>
                <c:pt idx="83">
                  <c:v>54.9</c:v>
                </c:pt>
                <c:pt idx="84">
                  <c:v>54.9</c:v>
                </c:pt>
                <c:pt idx="85">
                  <c:v>60.8</c:v>
                </c:pt>
                <c:pt idx="86">
                  <c:v>61.9</c:v>
                </c:pt>
                <c:pt idx="87">
                  <c:v>63.9</c:v>
                </c:pt>
                <c:pt idx="88">
                  <c:v>63.1</c:v>
                </c:pt>
                <c:pt idx="89">
                  <c:v>62.7</c:v>
                </c:pt>
                <c:pt idx="90">
                  <c:v>64.3</c:v>
                </c:pt>
                <c:pt idx="91">
                  <c:v>65.099999999999994</c:v>
                </c:pt>
                <c:pt idx="92">
                  <c:v>64.099999999999994</c:v>
                </c:pt>
                <c:pt idx="93">
                  <c:v>63.9</c:v>
                </c:pt>
                <c:pt idx="94">
                  <c:v>63.7</c:v>
                </c:pt>
                <c:pt idx="95">
                  <c:v>63.5</c:v>
                </c:pt>
                <c:pt idx="96">
                  <c:v>63.5</c:v>
                </c:pt>
                <c:pt idx="97">
                  <c:v>65.8</c:v>
                </c:pt>
                <c:pt idx="98">
                  <c:v>68.5</c:v>
                </c:pt>
                <c:pt idx="99">
                  <c:v>69.2</c:v>
                </c:pt>
                <c:pt idx="100">
                  <c:v>69.7</c:v>
                </c:pt>
                <c:pt idx="101">
                  <c:v>68.7</c:v>
                </c:pt>
                <c:pt idx="102">
                  <c:v>68.7</c:v>
                </c:pt>
                <c:pt idx="103">
                  <c:v>69.2</c:v>
                </c:pt>
                <c:pt idx="104">
                  <c:v>69</c:v>
                </c:pt>
                <c:pt idx="105">
                  <c:v>67.3</c:v>
                </c:pt>
                <c:pt idx="106">
                  <c:v>66.400000000000006</c:v>
                </c:pt>
                <c:pt idx="107">
                  <c:v>67.599999999999994</c:v>
                </c:pt>
                <c:pt idx="108">
                  <c:v>67.3</c:v>
                </c:pt>
                <c:pt idx="109">
                  <c:v>66.900000000000006</c:v>
                </c:pt>
                <c:pt idx="110">
                  <c:v>64.7</c:v>
                </c:pt>
                <c:pt idx="111">
                  <c:v>64.7</c:v>
                </c:pt>
                <c:pt idx="112">
                  <c:v>62.1</c:v>
                </c:pt>
                <c:pt idx="113">
                  <c:v>63.9</c:v>
                </c:pt>
                <c:pt idx="114">
                  <c:v>64.900000000000006</c:v>
                </c:pt>
                <c:pt idx="115">
                  <c:v>65.099999999999994</c:v>
                </c:pt>
                <c:pt idx="116">
                  <c:v>66</c:v>
                </c:pt>
                <c:pt idx="117">
                  <c:v>66.7</c:v>
                </c:pt>
                <c:pt idx="118">
                  <c:v>67.3</c:v>
                </c:pt>
                <c:pt idx="119">
                  <c:v>67.599999999999994</c:v>
                </c:pt>
                <c:pt idx="120">
                  <c:v>68.3</c:v>
                </c:pt>
                <c:pt idx="121">
                  <c:v>69.2</c:v>
                </c:pt>
                <c:pt idx="122">
                  <c:v>71.7</c:v>
                </c:pt>
                <c:pt idx="123">
                  <c:v>72.2</c:v>
                </c:pt>
                <c:pt idx="124">
                  <c:v>72.5</c:v>
                </c:pt>
                <c:pt idx="125">
                  <c:v>73</c:v>
                </c:pt>
                <c:pt idx="126">
                  <c:v>73.3</c:v>
                </c:pt>
                <c:pt idx="127">
                  <c:v>74.400000000000006</c:v>
                </c:pt>
                <c:pt idx="128">
                  <c:v>74.400000000000006</c:v>
                </c:pt>
                <c:pt idx="129">
                  <c:v>72.7</c:v>
                </c:pt>
                <c:pt idx="130">
                  <c:v>72.7</c:v>
                </c:pt>
                <c:pt idx="131">
                  <c:v>72.2</c:v>
                </c:pt>
                <c:pt idx="132">
                  <c:v>71.400000000000006</c:v>
                </c:pt>
                <c:pt idx="133">
                  <c:v>70.2</c:v>
                </c:pt>
                <c:pt idx="134">
                  <c:v>70.2</c:v>
                </c:pt>
                <c:pt idx="135">
                  <c:v>72.7</c:v>
                </c:pt>
                <c:pt idx="136">
                  <c:v>71.7</c:v>
                </c:pt>
                <c:pt idx="137">
                  <c:v>71.2</c:v>
                </c:pt>
                <c:pt idx="138">
                  <c:v>70.2</c:v>
                </c:pt>
                <c:pt idx="139">
                  <c:v>69.7</c:v>
                </c:pt>
                <c:pt idx="140">
                  <c:v>69.400000000000006</c:v>
                </c:pt>
                <c:pt idx="141">
                  <c:v>69.7</c:v>
                </c:pt>
                <c:pt idx="142" formatCode="General">
                  <c:v>69.7</c:v>
                </c:pt>
                <c:pt idx="143" formatCode="General">
                  <c:v>69.2</c:v>
                </c:pt>
                <c:pt idx="144" formatCode="General">
                  <c:v>69.2</c:v>
                </c:pt>
                <c:pt idx="145" formatCode="General">
                  <c:v>67.3</c:v>
                </c:pt>
                <c:pt idx="146" formatCode="General">
                  <c:v>66</c:v>
                </c:pt>
                <c:pt idx="147" formatCode="General">
                  <c:v>65.400000000000006</c:v>
                </c:pt>
                <c:pt idx="148" formatCode="General">
                  <c:v>64.5</c:v>
                </c:pt>
                <c:pt idx="149" formatCode="General">
                  <c:v>63.3</c:v>
                </c:pt>
                <c:pt idx="150" formatCode="General">
                  <c:v>63.3</c:v>
                </c:pt>
                <c:pt idx="151" formatCode="General">
                  <c:v>64.7</c:v>
                </c:pt>
                <c:pt idx="152" formatCode="General">
                  <c:v>66.400000000000006</c:v>
                </c:pt>
                <c:pt idx="153" formatCode="General">
                  <c:v>66</c:v>
                </c:pt>
                <c:pt idx="154" formatCode="General">
                  <c:v>67.099999999999994</c:v>
                </c:pt>
                <c:pt idx="155" formatCode="General">
                  <c:v>70.2</c:v>
                </c:pt>
                <c:pt idx="156" formatCode="General">
                  <c:v>70.7</c:v>
                </c:pt>
                <c:pt idx="157" formatCode="General">
                  <c:v>73.3</c:v>
                </c:pt>
                <c:pt idx="158" formatCode="General">
                  <c:v>72.7</c:v>
                </c:pt>
                <c:pt idx="159" formatCode="General">
                  <c:v>73.3</c:v>
                </c:pt>
                <c:pt idx="160" formatCode="General">
                  <c:v>72.7</c:v>
                </c:pt>
                <c:pt idx="161" formatCode="General">
                  <c:v>72.7</c:v>
                </c:pt>
                <c:pt idx="162" formatCode="General">
                  <c:v>73.3</c:v>
                </c:pt>
                <c:pt idx="163" formatCode="General">
                  <c:v>73.8</c:v>
                </c:pt>
                <c:pt idx="164" formatCode="General">
                  <c:v>74.400000000000006</c:v>
                </c:pt>
                <c:pt idx="165" formatCode="General">
                  <c:v>73.8</c:v>
                </c:pt>
                <c:pt idx="166" formatCode="General">
                  <c:v>74.900000000000006</c:v>
                </c:pt>
                <c:pt idx="167" formatCode="General">
                  <c:v>75.5</c:v>
                </c:pt>
                <c:pt idx="168" formatCode="General">
                  <c:v>75.5</c:v>
                </c:pt>
                <c:pt idx="169" formatCode="General">
                  <c:v>73.8</c:v>
                </c:pt>
                <c:pt idx="170" formatCode="General">
                  <c:v>73.5</c:v>
                </c:pt>
                <c:pt idx="171" formatCode="General">
                  <c:v>74.400000000000006</c:v>
                </c:pt>
                <c:pt idx="172" formatCode="General">
                  <c:v>73.8</c:v>
                </c:pt>
                <c:pt idx="173" formatCode="General">
                  <c:v>73.8</c:v>
                </c:pt>
                <c:pt idx="174" formatCode="General">
                  <c:v>73.3</c:v>
                </c:pt>
                <c:pt idx="175" formatCode="General">
                  <c:v>73.3</c:v>
                </c:pt>
                <c:pt idx="176" formatCode="General">
                  <c:v>71.900000000000006</c:v>
                </c:pt>
                <c:pt idx="177" formatCode="General">
                  <c:v>74.400000000000006</c:v>
                </c:pt>
                <c:pt idx="178" formatCode="General">
                  <c:v>73.3</c:v>
                </c:pt>
                <c:pt idx="179" formatCode="General">
                  <c:v>72.7</c:v>
                </c:pt>
                <c:pt idx="180" formatCode="General">
                  <c:v>74.400000000000006</c:v>
                </c:pt>
                <c:pt idx="181" formatCode="General">
                  <c:v>74.400000000000006</c:v>
                </c:pt>
                <c:pt idx="182" formatCode="General">
                  <c:v>74.599999999999994</c:v>
                </c:pt>
                <c:pt idx="183" formatCode="General">
                  <c:v>72.2</c:v>
                </c:pt>
                <c:pt idx="184" formatCode="General">
                  <c:v>68.3</c:v>
                </c:pt>
                <c:pt idx="185" formatCode="General">
                  <c:v>68.7</c:v>
                </c:pt>
                <c:pt idx="186" formatCode="General">
                  <c:v>68.5</c:v>
                </c:pt>
                <c:pt idx="187" formatCode="General">
                  <c:v>68.7</c:v>
                </c:pt>
                <c:pt idx="188" formatCode="General">
                  <c:v>71.2</c:v>
                </c:pt>
                <c:pt idx="189" formatCode="General">
                  <c:v>70.7</c:v>
                </c:pt>
                <c:pt idx="190" formatCode="General">
                  <c:v>68.7</c:v>
                </c:pt>
                <c:pt idx="191" formatCode="General">
                  <c:v>67.3</c:v>
                </c:pt>
                <c:pt idx="192" formatCode="General">
                  <c:v>66.400000000000006</c:v>
                </c:pt>
                <c:pt idx="193" formatCode="General">
                  <c:v>66.900000000000006</c:v>
                </c:pt>
                <c:pt idx="194" formatCode="General">
                  <c:v>69.2</c:v>
                </c:pt>
                <c:pt idx="195" formatCode="General">
                  <c:v>68.7</c:v>
                </c:pt>
                <c:pt idx="196" formatCode="General">
                  <c:v>71.2</c:v>
                </c:pt>
                <c:pt idx="197" formatCode="General">
                  <c:v>73.8</c:v>
                </c:pt>
                <c:pt idx="198" formatCode="General">
                  <c:v>74.599999999999994</c:v>
                </c:pt>
                <c:pt idx="199" formatCode="General">
                  <c:v>75.5</c:v>
                </c:pt>
                <c:pt idx="200" formatCode="General">
                  <c:v>75.5</c:v>
                </c:pt>
                <c:pt idx="201" formatCode="General">
                  <c:v>75.5</c:v>
                </c:pt>
                <c:pt idx="202" formatCode="General">
                  <c:v>77.2</c:v>
                </c:pt>
                <c:pt idx="203" formatCode="General">
                  <c:v>77.8</c:v>
                </c:pt>
                <c:pt idx="204" formatCode="General">
                  <c:v>77.2</c:v>
                </c:pt>
                <c:pt idx="205" formatCode="General">
                  <c:v>77.8</c:v>
                </c:pt>
                <c:pt idx="206" formatCode="General">
                  <c:v>78.400000000000006</c:v>
                </c:pt>
                <c:pt idx="207" formatCode="General">
                  <c:v>77.8</c:v>
                </c:pt>
                <c:pt idx="208" formatCode="General">
                  <c:v>77.2</c:v>
                </c:pt>
                <c:pt idx="209" formatCode="General">
                  <c:v>76.599999999999994</c:v>
                </c:pt>
                <c:pt idx="210" formatCode="General">
                  <c:v>76.599999999999994</c:v>
                </c:pt>
                <c:pt idx="211" formatCode="General">
                  <c:v>76.3</c:v>
                </c:pt>
                <c:pt idx="212" formatCode="General">
                  <c:v>76.599999999999994</c:v>
                </c:pt>
                <c:pt idx="213" formatCode="General">
                  <c:v>76</c:v>
                </c:pt>
                <c:pt idx="214" formatCode="General">
                  <c:v>76.3</c:v>
                </c:pt>
                <c:pt idx="215" formatCode="General">
                  <c:v>75.5</c:v>
                </c:pt>
                <c:pt idx="216" formatCode="General">
                  <c:v>74.900000000000006</c:v>
                </c:pt>
                <c:pt idx="217" formatCode="General">
                  <c:v>74.400000000000006</c:v>
                </c:pt>
                <c:pt idx="218" formatCode="General">
                  <c:v>72.2</c:v>
                </c:pt>
                <c:pt idx="219" formatCode="General">
                  <c:v>72.2</c:v>
                </c:pt>
                <c:pt idx="220" formatCode="General">
                  <c:v>72.2</c:v>
                </c:pt>
                <c:pt idx="221" formatCode="General">
                  <c:v>69.2</c:v>
                </c:pt>
                <c:pt idx="222" formatCode="General">
                  <c:v>67.3</c:v>
                </c:pt>
                <c:pt idx="223" formatCode="General">
                  <c:v>69.2</c:v>
                </c:pt>
                <c:pt idx="224" formatCode="General">
                  <c:v>69.7</c:v>
                </c:pt>
                <c:pt idx="225" formatCode="General">
                  <c:v>63.5</c:v>
                </c:pt>
                <c:pt idx="226" formatCode="General">
                  <c:v>63.1</c:v>
                </c:pt>
                <c:pt idx="227" formatCode="General">
                  <c:v>62.9</c:v>
                </c:pt>
                <c:pt idx="228" formatCode="General">
                  <c:v>63.1</c:v>
                </c:pt>
                <c:pt idx="229" formatCode="General">
                  <c:v>61.5</c:v>
                </c:pt>
                <c:pt idx="230" formatCode="General">
                  <c:v>64.3</c:v>
                </c:pt>
                <c:pt idx="231" formatCode="General">
                  <c:v>65.099999999999994</c:v>
                </c:pt>
                <c:pt idx="232" formatCode="General">
                  <c:v>64.5</c:v>
                </c:pt>
                <c:pt idx="233" formatCode="General">
                  <c:v>62.7</c:v>
                </c:pt>
                <c:pt idx="234" formatCode="General">
                  <c:v>63.1</c:v>
                </c:pt>
                <c:pt idx="235" formatCode="General">
                  <c:v>61.5</c:v>
                </c:pt>
                <c:pt idx="236" formatCode="General">
                  <c:v>68.3</c:v>
                </c:pt>
                <c:pt idx="237" formatCode="General">
                  <c:v>67.8</c:v>
                </c:pt>
                <c:pt idx="238" formatCode="General">
                  <c:v>68.7</c:v>
                </c:pt>
                <c:pt idx="239" formatCode="General">
                  <c:v>70.7</c:v>
                </c:pt>
                <c:pt idx="240" formatCode="General">
                  <c:v>72.7</c:v>
                </c:pt>
                <c:pt idx="241" formatCode="General">
                  <c:v>73.3</c:v>
                </c:pt>
                <c:pt idx="242" formatCode="General">
                  <c:v>73.8</c:v>
                </c:pt>
                <c:pt idx="243" formatCode="General">
                  <c:v>70.900000000000006</c:v>
                </c:pt>
                <c:pt idx="244" formatCode="General">
                  <c:v>71.7</c:v>
                </c:pt>
                <c:pt idx="245" formatCode="General">
                  <c:v>79.099999999999994</c:v>
                </c:pt>
                <c:pt idx="246" formatCode="General">
                  <c:v>83</c:v>
                </c:pt>
                <c:pt idx="247" formatCode="General">
                  <c:v>83.7</c:v>
                </c:pt>
                <c:pt idx="248" formatCode="General">
                  <c:v>83.7</c:v>
                </c:pt>
                <c:pt idx="249" formatCode="General">
                  <c:v>83.7</c:v>
                </c:pt>
                <c:pt idx="250" formatCode="General">
                  <c:v>83</c:v>
                </c:pt>
                <c:pt idx="251" formatCode="General">
                  <c:v>83.3</c:v>
                </c:pt>
                <c:pt idx="252" formatCode="General">
                  <c:v>82.3</c:v>
                </c:pt>
                <c:pt idx="253" formatCode="General">
                  <c:v>83.7</c:v>
                </c:pt>
                <c:pt idx="254" formatCode="General">
                  <c:v>83</c:v>
                </c:pt>
                <c:pt idx="255" formatCode="General">
                  <c:v>82.3</c:v>
                </c:pt>
                <c:pt idx="256" formatCode="General">
                  <c:v>83</c:v>
                </c:pt>
                <c:pt idx="257" formatCode="General">
                  <c:v>83</c:v>
                </c:pt>
                <c:pt idx="258" formatCode="General">
                  <c:v>82.3</c:v>
                </c:pt>
                <c:pt idx="259" formatCode="General">
                  <c:v>81</c:v>
                </c:pt>
                <c:pt idx="260" formatCode="General">
                  <c:v>74.900000000000006</c:v>
                </c:pt>
                <c:pt idx="261" formatCode="General">
                  <c:v>72.7</c:v>
                </c:pt>
                <c:pt idx="262" formatCode="General">
                  <c:v>72.2</c:v>
                </c:pt>
                <c:pt idx="263" formatCode="General">
                  <c:v>70.2</c:v>
                </c:pt>
                <c:pt idx="264" formatCode="General">
                  <c:v>72.7</c:v>
                </c:pt>
                <c:pt idx="265" formatCode="General">
                  <c:v>81.8</c:v>
                </c:pt>
                <c:pt idx="266" formatCode="General">
                  <c:v>79.5</c:v>
                </c:pt>
              </c:numCache>
            </c:numRef>
          </c:val>
          <c:smooth val="0"/>
        </c:ser>
        <c:dLbls>
          <c:showLegendKey val="0"/>
          <c:showVal val="0"/>
          <c:showCatName val="0"/>
          <c:showSerName val="0"/>
          <c:showPercent val="0"/>
          <c:showBubbleSize val="0"/>
        </c:dLbls>
        <c:marker val="1"/>
        <c:smooth val="0"/>
        <c:axId val="-268317952"/>
        <c:axId val="-268318496"/>
      </c:lineChart>
      <c:dateAx>
        <c:axId val="-268321216"/>
        <c:scaling>
          <c:orientation val="minMax"/>
        </c:scaling>
        <c:delete val="0"/>
        <c:axPos val="b"/>
        <c:numFmt formatCode="mmm\ \'yy" sourceLinked="0"/>
        <c:majorTickMark val="out"/>
        <c:minorTickMark val="none"/>
        <c:tickLblPos val="nextTo"/>
        <c:spPr>
          <a:ln>
            <a:solidFill>
              <a:sysClr val="windowText" lastClr="000000"/>
            </a:solidFill>
          </a:ln>
        </c:spPr>
        <c:crossAx val="-268320672"/>
        <c:crosses val="autoZero"/>
        <c:auto val="1"/>
        <c:lblOffset val="100"/>
        <c:baseTimeUnit val="days"/>
        <c:majorUnit val="2"/>
        <c:majorTimeUnit val="months"/>
      </c:dateAx>
      <c:valAx>
        <c:axId val="-268320672"/>
        <c:scaling>
          <c:orientation val="minMax"/>
          <c:max val="130"/>
          <c:min val="95"/>
        </c:scaling>
        <c:delete val="0"/>
        <c:axPos val="l"/>
        <c:numFmt formatCode="General" sourceLinked="1"/>
        <c:majorTickMark val="out"/>
        <c:minorTickMark val="none"/>
        <c:tickLblPos val="nextTo"/>
        <c:spPr>
          <a:ln>
            <a:solidFill>
              <a:sysClr val="windowText" lastClr="000000"/>
            </a:solidFill>
          </a:ln>
        </c:spPr>
        <c:crossAx val="-268321216"/>
        <c:crosses val="autoZero"/>
        <c:crossBetween val="between"/>
      </c:valAx>
      <c:valAx>
        <c:axId val="-268318496"/>
        <c:scaling>
          <c:orientation val="minMax"/>
          <c:max val="85"/>
          <c:min val="48"/>
        </c:scaling>
        <c:delete val="0"/>
        <c:axPos val="r"/>
        <c:numFmt formatCode="0" sourceLinked="0"/>
        <c:majorTickMark val="out"/>
        <c:minorTickMark val="none"/>
        <c:tickLblPos val="nextTo"/>
        <c:spPr>
          <a:ln>
            <a:solidFill>
              <a:sysClr val="windowText" lastClr="000000"/>
            </a:solidFill>
          </a:ln>
        </c:spPr>
        <c:crossAx val="-268317952"/>
        <c:crosses val="max"/>
        <c:crossBetween val="between"/>
      </c:valAx>
      <c:dateAx>
        <c:axId val="-268317952"/>
        <c:scaling>
          <c:orientation val="minMax"/>
        </c:scaling>
        <c:delete val="1"/>
        <c:axPos val="b"/>
        <c:numFmt formatCode="m/d/yyyy" sourceLinked="1"/>
        <c:majorTickMark val="out"/>
        <c:minorTickMark val="none"/>
        <c:tickLblPos val="nextTo"/>
        <c:crossAx val="-268318496"/>
        <c:crosses val="autoZero"/>
        <c:auto val="1"/>
        <c:lblOffset val="100"/>
        <c:baseTimeUnit val="days"/>
      </c:dateAx>
    </c:plotArea>
    <c:plotVisOnly val="1"/>
    <c:dispBlanksAs val="gap"/>
    <c:showDLblsOverMax val="0"/>
  </c:chart>
  <c:spPr>
    <a:ln>
      <a:solidFill>
        <a:sysClr val="windowText" lastClr="000000"/>
      </a:solidFill>
    </a:ln>
  </c:spPr>
  <c:txPr>
    <a:bodyPr/>
    <a:lstStyle/>
    <a:p>
      <a:pPr>
        <a:defRPr>
          <a:latin typeface="Georgia" panose="02040502050405020303" pitchFamily="18" charset="0"/>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sz="1200" b="1" dirty="0">
                <a:solidFill>
                  <a:srgbClr val="000082"/>
                </a:solidFill>
              </a:rPr>
              <a:t>Average</a:t>
            </a:r>
            <a:r>
              <a:rPr lang="en-US" sz="1200" b="1" baseline="0" dirty="0">
                <a:solidFill>
                  <a:srgbClr val="000082"/>
                </a:solidFill>
              </a:rPr>
              <a:t> Annual </a:t>
            </a:r>
            <a:r>
              <a:rPr lang="en-US" sz="1200" b="1" baseline="0" dirty="0" smtClean="0">
                <a:solidFill>
                  <a:srgbClr val="000082"/>
                </a:solidFill>
              </a:rPr>
              <a:t>Outperformance: </a:t>
            </a:r>
            <a:r>
              <a:rPr lang="en-US" sz="1200" b="1" baseline="0" dirty="0" err="1" smtClean="0">
                <a:solidFill>
                  <a:srgbClr val="000082"/>
                </a:solidFill>
              </a:rPr>
              <a:t>Strategas</a:t>
            </a:r>
            <a:r>
              <a:rPr lang="en-US" sz="1200" b="1" baseline="0" dirty="0" smtClean="0">
                <a:solidFill>
                  <a:srgbClr val="000082"/>
                </a:solidFill>
              </a:rPr>
              <a:t> </a:t>
            </a:r>
            <a:r>
              <a:rPr lang="en-US" sz="1200" b="1" baseline="0" dirty="0">
                <a:solidFill>
                  <a:srgbClr val="000082"/>
                </a:solidFill>
              </a:rPr>
              <a:t>Lobbying Basket Under Political Configurations</a:t>
            </a:r>
            <a:endParaRPr lang="en-US" sz="1200" b="1" dirty="0">
              <a:solidFill>
                <a:srgbClr val="000082"/>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0"/>
          <c:order val="0"/>
          <c:spPr>
            <a:solidFill>
              <a:srgbClr val="3366E6"/>
            </a:solidFill>
            <a:ln>
              <a:solidFill>
                <a:sysClr val="windowText" lastClr="000000"/>
              </a:solidFill>
            </a:ln>
            <a:effectLst/>
          </c:spPr>
          <c:invertIfNegative val="0"/>
          <c:dPt>
            <c:idx val="5"/>
            <c:invertIfNegative val="0"/>
            <c:bubble3D val="0"/>
            <c:spPr>
              <a:solidFill>
                <a:srgbClr val="FF0000"/>
              </a:solidFill>
              <a:ln>
                <a:solidFill>
                  <a:sysClr val="windowText" lastClr="000000"/>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Sheet1!$F$27:$G$32</c:f>
              <c:multiLvlStrCache>
                <c:ptCount val="6"/>
                <c:lvl>
                  <c:pt idx="0">
                    <c:v>R Congress, R President </c:v>
                  </c:pt>
                  <c:pt idx="1">
                    <c:v>D Congress, R President</c:v>
                  </c:pt>
                  <c:pt idx="2">
                    <c:v>D Congress, D President</c:v>
                  </c:pt>
                  <c:pt idx="3">
                    <c:v>D Senate/R House/D President</c:v>
                  </c:pt>
                  <c:pt idx="4">
                    <c:v>R Congress, D President</c:v>
                  </c:pt>
                  <c:pt idx="5">
                    <c:v>R Congress, R President </c:v>
                  </c:pt>
                </c:lvl>
                <c:lvl>
                  <c:pt idx="0">
                    <c:v>2005-2006</c:v>
                  </c:pt>
                  <c:pt idx="1">
                    <c:v>2007-2008</c:v>
                  </c:pt>
                  <c:pt idx="2">
                    <c:v>2009-2010</c:v>
                  </c:pt>
                  <c:pt idx="3">
                    <c:v>2011-2014</c:v>
                  </c:pt>
                  <c:pt idx="4">
                    <c:v>2015-2016</c:v>
                  </c:pt>
                  <c:pt idx="5">
                    <c:v>2017</c:v>
                  </c:pt>
                </c:lvl>
              </c:multiLvlStrCache>
            </c:multiLvlStrRef>
          </c:cat>
          <c:val>
            <c:numRef>
              <c:f>Sheet1!$H$27:$H$32</c:f>
              <c:numCache>
                <c:formatCode>0.00%</c:formatCode>
                <c:ptCount val="6"/>
                <c:pt idx="0">
                  <c:v>9.384280333855366E-2</c:v>
                </c:pt>
                <c:pt idx="1">
                  <c:v>0.14979630357360263</c:v>
                </c:pt>
                <c:pt idx="2">
                  <c:v>8.7099999999999983E-2</c:v>
                </c:pt>
                <c:pt idx="3">
                  <c:v>5.7499499999999995E-2</c:v>
                </c:pt>
                <c:pt idx="4">
                  <c:v>2.1199999999999997E-2</c:v>
                </c:pt>
                <c:pt idx="5">
                  <c:v>6.8500000000000005E-2</c:v>
                </c:pt>
              </c:numCache>
            </c:numRef>
          </c:val>
        </c:ser>
        <c:dLbls>
          <c:showLegendKey val="0"/>
          <c:showVal val="0"/>
          <c:showCatName val="0"/>
          <c:showSerName val="0"/>
          <c:showPercent val="0"/>
          <c:showBubbleSize val="0"/>
        </c:dLbls>
        <c:gapWidth val="219"/>
        <c:overlap val="-27"/>
        <c:axId val="-273113200"/>
        <c:axId val="-273102864"/>
      </c:barChart>
      <c:catAx>
        <c:axId val="-27311320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273102864"/>
        <c:crosses val="autoZero"/>
        <c:auto val="1"/>
        <c:lblAlgn val="ctr"/>
        <c:lblOffset val="100"/>
        <c:noMultiLvlLbl val="0"/>
      </c:catAx>
      <c:valAx>
        <c:axId val="-273102864"/>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273113200"/>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000082"/>
                </a:solidFill>
              </a:defRPr>
            </a:pPr>
            <a:r>
              <a:rPr lang="en-US" sz="1400">
                <a:solidFill>
                  <a:srgbClr val="000082"/>
                </a:solidFill>
              </a:rPr>
              <a:t>Strategas' Real-Time Lobbying Index Performance, Annualized Returns</a:t>
            </a:r>
          </a:p>
          <a:p>
            <a:pPr>
              <a:defRPr sz="1400">
                <a:solidFill>
                  <a:srgbClr val="000082"/>
                </a:solidFill>
              </a:defRPr>
            </a:pPr>
            <a:r>
              <a:rPr lang="en-US" sz="1200">
                <a:solidFill>
                  <a:srgbClr val="000082"/>
                </a:solidFill>
              </a:rPr>
              <a:t>(As of 04/11/2018)</a:t>
            </a:r>
          </a:p>
        </c:rich>
      </c:tx>
      <c:layout>
        <c:manualLayout>
          <c:xMode val="edge"/>
          <c:yMode val="edge"/>
          <c:x val="0.19283392045130163"/>
          <c:y val="3.2450667202481867E-2"/>
        </c:manualLayout>
      </c:layout>
      <c:overlay val="0"/>
    </c:title>
    <c:autoTitleDeleted val="0"/>
    <c:plotArea>
      <c:layout>
        <c:manualLayout>
          <c:layoutTarget val="inner"/>
          <c:xMode val="edge"/>
          <c:yMode val="edge"/>
          <c:x val="7.9822391028281953E-2"/>
          <c:y val="0.18465196000832465"/>
          <c:w val="0.92017760897171808"/>
          <c:h val="0.69632683911006454"/>
        </c:manualLayout>
      </c:layout>
      <c:barChart>
        <c:barDir val="col"/>
        <c:grouping val="clustered"/>
        <c:varyColors val="0"/>
        <c:ser>
          <c:idx val="0"/>
          <c:order val="0"/>
          <c:tx>
            <c:strRef>
              <c:f>Performance!$C$8</c:f>
              <c:strCache>
                <c:ptCount val="1"/>
                <c:pt idx="0">
                  <c:v>Lobbying Index TR</c:v>
                </c:pt>
              </c:strCache>
            </c:strRef>
          </c:tx>
          <c:spPr>
            <a:solidFill>
              <a:srgbClr val="000082"/>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Performance!$D$7:$I$7</c:f>
              <c:strCache>
                <c:ptCount val="6"/>
                <c:pt idx="0">
                  <c:v>QTD</c:v>
                </c:pt>
                <c:pt idx="1">
                  <c:v>YTD</c:v>
                </c:pt>
                <c:pt idx="2">
                  <c:v>1 Year</c:v>
                </c:pt>
                <c:pt idx="3">
                  <c:v>3 Years</c:v>
                </c:pt>
                <c:pt idx="4">
                  <c:v>5 Years</c:v>
                </c:pt>
                <c:pt idx="5">
                  <c:v>10 Years</c:v>
                </c:pt>
              </c:strCache>
            </c:strRef>
          </c:cat>
          <c:val>
            <c:numRef>
              <c:f>Performance!$D$8:$I$8</c:f>
              <c:numCache>
                <c:formatCode>0.0%</c:formatCode>
                <c:ptCount val="6"/>
                <c:pt idx="0">
                  <c:v>1.7597176261552328E-4</c:v>
                </c:pt>
                <c:pt idx="1">
                  <c:v>1.8651409644580452E-2</c:v>
                </c:pt>
                <c:pt idx="2">
                  <c:v>0.21437593600669835</c:v>
                </c:pt>
                <c:pt idx="3">
                  <c:v>0.13039003965381069</c:v>
                </c:pt>
                <c:pt idx="4">
                  <c:v>0.18824251099490286</c:v>
                </c:pt>
                <c:pt idx="5">
                  <c:v>0.14343368571327364</c:v>
                </c:pt>
              </c:numCache>
            </c:numRef>
          </c:val>
        </c:ser>
        <c:ser>
          <c:idx val="1"/>
          <c:order val="1"/>
          <c:tx>
            <c:strRef>
              <c:f>Performance!$C$9</c:f>
              <c:strCache>
                <c:ptCount val="1"/>
                <c:pt idx="0">
                  <c:v>S&amp;P 500 TR</c:v>
                </c:pt>
              </c:strCache>
            </c:strRef>
          </c:tx>
          <c:spPr>
            <a:pattFill prst="pct40">
              <a:fgClr>
                <a:srgbClr val="FF0000"/>
              </a:fgClr>
              <a:bgClr>
                <a:schemeClr val="bg1"/>
              </a:bgClr>
            </a:pattFill>
            <a:ln>
              <a:solidFill>
                <a:sysClr val="windowText" lastClr="000000"/>
              </a:solidFill>
            </a:ln>
          </c:spPr>
          <c:invertIfNegative val="0"/>
          <c:dLbls>
            <c:dLbl>
              <c:idx val="0"/>
              <c:layout>
                <c:manualLayout>
                  <c:x val="1.1928121702156116E-2"/>
                  <c:y val="6.01913451181651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084994723449697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1470619063881008E-2"/>
                  <c:y val="3.167965532535006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084994723449697E-2"/>
                  <c:y val="5.8078697166409396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313746042587339E-2"/>
                  <c:y val="-3.167965532535006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Performance!$D$7:$I$7</c:f>
              <c:strCache>
                <c:ptCount val="6"/>
                <c:pt idx="0">
                  <c:v>QTD</c:v>
                </c:pt>
                <c:pt idx="1">
                  <c:v>YTD</c:v>
                </c:pt>
                <c:pt idx="2">
                  <c:v>1 Year</c:v>
                </c:pt>
                <c:pt idx="3">
                  <c:v>3 Years</c:v>
                </c:pt>
                <c:pt idx="4">
                  <c:v>5 Years</c:v>
                </c:pt>
                <c:pt idx="5">
                  <c:v>10 Years</c:v>
                </c:pt>
              </c:strCache>
            </c:strRef>
          </c:cat>
          <c:val>
            <c:numRef>
              <c:f>Performance!$D$9:$I$9</c:f>
              <c:numCache>
                <c:formatCode>0.0%</c:formatCode>
                <c:ptCount val="6"/>
                <c:pt idx="0">
                  <c:v>1.159142672621849E-3</c:v>
                </c:pt>
                <c:pt idx="1">
                  <c:v>-6.4411342635286584E-3</c:v>
                </c:pt>
                <c:pt idx="2">
                  <c:v>0.14464350384411473</c:v>
                </c:pt>
                <c:pt idx="3">
                  <c:v>0.10197443801075212</c:v>
                </c:pt>
                <c:pt idx="4">
                  <c:v>0.12968092089955197</c:v>
                </c:pt>
                <c:pt idx="5">
                  <c:v>9.4156205879174282E-2</c:v>
                </c:pt>
              </c:numCache>
            </c:numRef>
          </c:val>
        </c:ser>
        <c:dLbls>
          <c:showLegendKey val="0"/>
          <c:showVal val="0"/>
          <c:showCatName val="0"/>
          <c:showSerName val="0"/>
          <c:showPercent val="0"/>
          <c:showBubbleSize val="0"/>
        </c:dLbls>
        <c:gapWidth val="150"/>
        <c:axId val="-273109392"/>
        <c:axId val="-273108304"/>
      </c:barChart>
      <c:catAx>
        <c:axId val="-273109392"/>
        <c:scaling>
          <c:orientation val="minMax"/>
        </c:scaling>
        <c:delete val="0"/>
        <c:axPos val="b"/>
        <c:numFmt formatCode="General" sourceLinked="0"/>
        <c:majorTickMark val="out"/>
        <c:minorTickMark val="none"/>
        <c:tickLblPos val="low"/>
        <c:spPr>
          <a:ln>
            <a:solidFill>
              <a:sysClr val="windowText" lastClr="000000"/>
            </a:solidFill>
          </a:ln>
        </c:spPr>
        <c:txPr>
          <a:bodyPr/>
          <a:lstStyle/>
          <a:p>
            <a:pPr>
              <a:defRPr sz="1050"/>
            </a:pPr>
            <a:endParaRPr lang="en-US"/>
          </a:p>
        </c:txPr>
        <c:crossAx val="-273108304"/>
        <c:crosses val="autoZero"/>
        <c:auto val="1"/>
        <c:lblAlgn val="ctr"/>
        <c:lblOffset val="100"/>
        <c:noMultiLvlLbl val="0"/>
      </c:catAx>
      <c:valAx>
        <c:axId val="-273108304"/>
        <c:scaling>
          <c:orientation val="minMax"/>
          <c:max val="0.27"/>
          <c:min val="-3.0000000000000006E-2"/>
        </c:scaling>
        <c:delete val="0"/>
        <c:axPos val="l"/>
        <c:numFmt formatCode="0%" sourceLinked="0"/>
        <c:majorTickMark val="out"/>
        <c:minorTickMark val="none"/>
        <c:tickLblPos val="nextTo"/>
        <c:spPr>
          <a:ln>
            <a:solidFill>
              <a:sysClr val="windowText" lastClr="000000"/>
            </a:solidFill>
          </a:ln>
        </c:spPr>
        <c:txPr>
          <a:bodyPr/>
          <a:lstStyle/>
          <a:p>
            <a:pPr>
              <a:defRPr sz="1050"/>
            </a:pPr>
            <a:endParaRPr lang="en-US"/>
          </a:p>
        </c:txPr>
        <c:crossAx val="-273109392"/>
        <c:crosses val="autoZero"/>
        <c:crossBetween val="between"/>
        <c:majorUnit val="4.0000000000000008E-2"/>
      </c:valAx>
    </c:plotArea>
    <c:plotVisOnly val="1"/>
    <c:dispBlanksAs val="gap"/>
    <c:showDLblsOverMax val="0"/>
  </c:chart>
  <c:spPr>
    <a:ln>
      <a:solidFill>
        <a:sysClr val="windowText" lastClr="000000"/>
      </a:solidFill>
    </a:ln>
  </c:spPr>
  <c:txPr>
    <a:bodyPr/>
    <a:lstStyle/>
    <a:p>
      <a:pPr>
        <a:defRPr>
          <a:latin typeface="Georgia" panose="02040502050405020303" pitchFamily="18"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solidFill>
                  <a:srgbClr val="000080"/>
                </a:solidFill>
                <a:latin typeface="Georgia" panose="02040502050405020303" pitchFamily="18" charset="0"/>
              </a:rPr>
              <a:t>S&amp;P</a:t>
            </a:r>
            <a:r>
              <a:rPr lang="en-US" sz="1400" baseline="0">
                <a:solidFill>
                  <a:srgbClr val="000080"/>
                </a:solidFill>
                <a:latin typeface="Georgia" panose="02040502050405020303" pitchFamily="18" charset="0"/>
              </a:rPr>
              <a:t> 500 Monthly Price Return </a:t>
            </a:r>
          </a:p>
          <a:p>
            <a:pPr>
              <a:defRPr/>
            </a:pPr>
            <a:r>
              <a:rPr lang="en-US" sz="1400" baseline="0">
                <a:solidFill>
                  <a:srgbClr val="000080"/>
                </a:solidFill>
                <a:latin typeface="Georgia" panose="02040502050405020303" pitchFamily="18" charset="0"/>
              </a:rPr>
              <a:t>During Midterm Election Years</a:t>
            </a:r>
          </a:p>
          <a:p>
            <a:pPr>
              <a:defRPr/>
            </a:pPr>
            <a:r>
              <a:rPr lang="en-US" sz="1200" baseline="0">
                <a:solidFill>
                  <a:srgbClr val="000080"/>
                </a:solidFill>
                <a:latin typeface="Georgia" panose="02040502050405020303" pitchFamily="18" charset="0"/>
              </a:rPr>
              <a:t>(Avg. For 1962 - 2014)</a:t>
            </a:r>
            <a:endParaRPr lang="en-US" sz="1200">
              <a:solidFill>
                <a:srgbClr val="000080"/>
              </a:solidFill>
              <a:latin typeface="Georgia" panose="02040502050405020303" pitchFamily="18" charset="0"/>
            </a:endParaRPr>
          </a:p>
        </c:rich>
      </c:tx>
      <c:layout/>
      <c:overlay val="0"/>
    </c:title>
    <c:autoTitleDeleted val="0"/>
    <c:plotArea>
      <c:layout/>
      <c:barChart>
        <c:barDir val="col"/>
        <c:grouping val="clustered"/>
        <c:varyColors val="0"/>
        <c:ser>
          <c:idx val="0"/>
          <c:order val="0"/>
          <c:spPr>
            <a:solidFill>
              <a:srgbClr val="3366FF"/>
            </a:solidFill>
            <a:ln>
              <a:solidFill>
                <a:schemeClr val="tx1"/>
              </a:solidFill>
            </a:ln>
            <a:effectLst>
              <a:outerShdw dist="35560" dir="2700000" algn="ctr" rotWithShape="0">
                <a:srgbClr val="000000"/>
              </a:outerShdw>
            </a:effectLst>
          </c:spPr>
          <c:invertIfNegative val="0"/>
          <c:dLbls>
            <c:dLbl>
              <c:idx val="0"/>
              <c:layout>
                <c:manualLayout>
                  <c:x val="7.1942432458612805E-3"/>
                  <c:y val="0"/>
                </c:manualLayout>
              </c:layout>
              <c:numFmt formatCode="0.0%" sourceLinked="0"/>
              <c:spPr/>
              <c:txPr>
                <a:bodyPr/>
                <a:lstStyle/>
                <a:p>
                  <a:pPr>
                    <a:defRPr>
                      <a:latin typeface="Georgia" panose="02040502050405020303"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79616216390752E-3"/>
                  <c:y val="0"/>
                </c:manualLayout>
              </c:layout>
              <c:numFmt formatCode="0.0%" sourceLinked="0"/>
              <c:spPr/>
              <c:txPr>
                <a:bodyPr/>
                <a:lstStyle/>
                <a:p>
                  <a:pPr>
                    <a:defRPr>
                      <a:latin typeface="Georgia" panose="02040502050405020303"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4388486491722561E-2"/>
                  <c:y val="0"/>
                </c:manualLayout>
              </c:layout>
              <c:numFmt formatCode="0.0%" sourceLinked="0"/>
              <c:spPr/>
              <c:txPr>
                <a:bodyPr/>
                <a:lstStyle/>
                <a:p>
                  <a:pPr>
                    <a:defRPr>
                      <a:latin typeface="Georgia" panose="02040502050405020303"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1942432458612805E-3"/>
                  <c:y val="0"/>
                </c:manualLayout>
              </c:layout>
              <c:numFmt formatCode="0.0%" sourceLinked="0"/>
              <c:spPr/>
              <c:txPr>
                <a:bodyPr/>
                <a:lstStyle/>
                <a:p>
                  <a:pPr>
                    <a:defRPr>
                      <a:latin typeface="Georgia" panose="02040502050405020303"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79616216390752E-3"/>
                  <c:y val="0"/>
                </c:manualLayout>
              </c:layout>
              <c:numFmt formatCode="0.0%" sourceLinked="0"/>
              <c:spPr/>
              <c:txPr>
                <a:bodyPr/>
                <a:lstStyle/>
                <a:p>
                  <a:pPr>
                    <a:defRPr>
                      <a:latin typeface="Georgia" panose="02040502050405020303"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7.1942432458613681E-3"/>
                  <c:y val="0"/>
                </c:manualLayout>
              </c:layout>
              <c:numFmt formatCode="0.0%" sourceLinked="0"/>
              <c:spPr/>
              <c:txPr>
                <a:bodyPr/>
                <a:lstStyle/>
                <a:p>
                  <a:pPr>
                    <a:defRPr>
                      <a:latin typeface="Georgia" panose="02040502050405020303"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9"/>
              <c:layout>
                <c:manualLayout>
                  <c:x val="-7.1942432458612805E-3"/>
                  <c:y val="0"/>
                </c:manualLayout>
              </c:layout>
              <c:numFmt formatCode="0.0%" sourceLinked="0"/>
              <c:spPr/>
              <c:txPr>
                <a:bodyPr/>
                <a:lstStyle/>
                <a:p>
                  <a:pPr>
                    <a:defRPr>
                      <a:latin typeface="Georgia" panose="02040502050405020303"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5400">
                <a:noFill/>
              </a:ln>
            </c:spPr>
            <c:txPr>
              <a:bodyPr/>
              <a:lstStyle/>
              <a:p>
                <a:pPr>
                  <a:defRPr>
                    <a:latin typeface="Georgia" panose="02040502050405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'S&amp;P'!$H$43:$H$54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'S&amp;P'!$U$58:$U$69</c:f>
              <c:numCache>
                <c:formatCode>0.0%</c:formatCode>
                <c:ptCount val="12"/>
                <c:pt idx="0">
                  <c:v>-2.0360499868038236E-2</c:v>
                </c:pt>
                <c:pt idx="1">
                  <c:v>9.5647302926407749E-3</c:v>
                </c:pt>
                <c:pt idx="2">
                  <c:v>1.1431484167025678E-2</c:v>
                </c:pt>
                <c:pt idx="3">
                  <c:v>-6.7330748723269671E-3</c:v>
                </c:pt>
                <c:pt idx="4">
                  <c:v>-1.6729560483577131E-2</c:v>
                </c:pt>
                <c:pt idx="5">
                  <c:v>-2.0741842931419008E-2</c:v>
                </c:pt>
                <c:pt idx="6">
                  <c:v>8.7780846099098334E-4</c:v>
                </c:pt>
                <c:pt idx="7">
                  <c:v>-5.8102640798630917E-3</c:v>
                </c:pt>
                <c:pt idx="8">
                  <c:v>-1.8268721016821761E-2</c:v>
                </c:pt>
                <c:pt idx="9">
                  <c:v>3.9260093537337871E-2</c:v>
                </c:pt>
                <c:pt idx="10">
                  <c:v>2.489405643141241E-2</c:v>
                </c:pt>
                <c:pt idx="11">
                  <c:v>1.1233617404274683E-2</c:v>
                </c:pt>
              </c:numCache>
            </c:numRef>
          </c:val>
        </c:ser>
        <c:dLbls>
          <c:showLegendKey val="0"/>
          <c:showVal val="0"/>
          <c:showCatName val="0"/>
          <c:showSerName val="0"/>
          <c:showPercent val="0"/>
          <c:showBubbleSize val="0"/>
        </c:dLbls>
        <c:gapWidth val="150"/>
        <c:axId val="-115356784"/>
        <c:axId val="-115361136"/>
      </c:barChart>
      <c:catAx>
        <c:axId val="-115356784"/>
        <c:scaling>
          <c:orientation val="minMax"/>
        </c:scaling>
        <c:delete val="0"/>
        <c:axPos val="b"/>
        <c:numFmt formatCode="General" sourceLinked="1"/>
        <c:majorTickMark val="out"/>
        <c:minorTickMark val="none"/>
        <c:tickLblPos val="low"/>
        <c:spPr>
          <a:ln>
            <a:solidFill>
              <a:sysClr val="windowText" lastClr="000000"/>
            </a:solidFill>
          </a:ln>
        </c:spPr>
        <c:txPr>
          <a:bodyPr/>
          <a:lstStyle/>
          <a:p>
            <a:pPr>
              <a:defRPr sz="1000">
                <a:latin typeface="Georgia" panose="02040502050405020303" pitchFamily="18" charset="0"/>
              </a:defRPr>
            </a:pPr>
            <a:endParaRPr lang="en-US"/>
          </a:p>
        </c:txPr>
        <c:crossAx val="-115361136"/>
        <c:crosses val="autoZero"/>
        <c:auto val="1"/>
        <c:lblAlgn val="ctr"/>
        <c:lblOffset val="100"/>
        <c:noMultiLvlLbl val="0"/>
      </c:catAx>
      <c:valAx>
        <c:axId val="-115361136"/>
        <c:scaling>
          <c:orientation val="minMax"/>
        </c:scaling>
        <c:delete val="0"/>
        <c:axPos val="l"/>
        <c:numFmt formatCode="0.0%" sourceLinked="0"/>
        <c:majorTickMark val="out"/>
        <c:minorTickMark val="none"/>
        <c:tickLblPos val="nextTo"/>
        <c:spPr>
          <a:ln>
            <a:solidFill>
              <a:sysClr val="windowText" lastClr="000000"/>
            </a:solidFill>
          </a:ln>
        </c:spPr>
        <c:txPr>
          <a:bodyPr/>
          <a:lstStyle/>
          <a:p>
            <a:pPr>
              <a:defRPr sz="1000">
                <a:latin typeface="Georgia" panose="02040502050405020303" pitchFamily="18" charset="0"/>
              </a:defRPr>
            </a:pPr>
            <a:endParaRPr lang="en-US"/>
          </a:p>
        </c:txPr>
        <c:crossAx val="-115356784"/>
        <c:crosses val="autoZero"/>
        <c:crossBetween val="between"/>
      </c:valAx>
    </c:plotArea>
    <c:plotVisOnly val="1"/>
    <c:dispBlanksAs val="gap"/>
    <c:showDLblsOverMax val="0"/>
  </c:chart>
  <c:spPr>
    <a:ln>
      <a:solidFill>
        <a:sysClr val="windowText" lastClr="000000"/>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S&amp;P 500 Price Levels: 2006</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8.1439472843672325E-2"/>
          <c:y val="0.1100402388369678"/>
          <c:w val="0.88916605331740939"/>
          <c:h val="0.81132078846452604"/>
        </c:manualLayout>
      </c:layout>
      <c:lineChart>
        <c:grouping val="standard"/>
        <c:varyColors val="0"/>
        <c:ser>
          <c:idx val="0"/>
          <c:order val="0"/>
          <c:spPr>
            <a:ln w="28575" cap="rnd">
              <a:solidFill>
                <a:srgbClr val="000082"/>
              </a:solidFill>
              <a:round/>
            </a:ln>
            <a:effectLst/>
          </c:spPr>
          <c:marker>
            <c:symbol val="none"/>
          </c:marker>
          <c:cat>
            <c:numRef>
              <c:f>Level!$G$5:$G$265</c:f>
              <c:numCache>
                <c:formatCode>m/d/yyyy</c:formatCode>
                <c:ptCount val="261"/>
                <c:pt idx="0">
                  <c:v>38719</c:v>
                </c:pt>
                <c:pt idx="1">
                  <c:v>38720</c:v>
                </c:pt>
                <c:pt idx="2">
                  <c:v>38721</c:v>
                </c:pt>
                <c:pt idx="3">
                  <c:v>38722</c:v>
                </c:pt>
                <c:pt idx="4">
                  <c:v>38723</c:v>
                </c:pt>
                <c:pt idx="5">
                  <c:v>38726</c:v>
                </c:pt>
                <c:pt idx="6">
                  <c:v>38727</c:v>
                </c:pt>
                <c:pt idx="7">
                  <c:v>38728</c:v>
                </c:pt>
                <c:pt idx="8">
                  <c:v>38729</c:v>
                </c:pt>
                <c:pt idx="9">
                  <c:v>38730</c:v>
                </c:pt>
                <c:pt idx="10">
                  <c:v>38733</c:v>
                </c:pt>
                <c:pt idx="11">
                  <c:v>38734</c:v>
                </c:pt>
                <c:pt idx="12">
                  <c:v>38735</c:v>
                </c:pt>
                <c:pt idx="13">
                  <c:v>38736</c:v>
                </c:pt>
                <c:pt idx="14">
                  <c:v>38737</c:v>
                </c:pt>
                <c:pt idx="15">
                  <c:v>38740</c:v>
                </c:pt>
                <c:pt idx="16">
                  <c:v>38741</c:v>
                </c:pt>
                <c:pt idx="17">
                  <c:v>38742</c:v>
                </c:pt>
                <c:pt idx="18">
                  <c:v>38743</c:v>
                </c:pt>
                <c:pt idx="19">
                  <c:v>38744</c:v>
                </c:pt>
                <c:pt idx="20">
                  <c:v>38747</c:v>
                </c:pt>
                <c:pt idx="21">
                  <c:v>38748</c:v>
                </c:pt>
                <c:pt idx="22">
                  <c:v>38749</c:v>
                </c:pt>
                <c:pt idx="23">
                  <c:v>38750</c:v>
                </c:pt>
                <c:pt idx="24">
                  <c:v>38751</c:v>
                </c:pt>
                <c:pt idx="25">
                  <c:v>38754</c:v>
                </c:pt>
                <c:pt idx="26">
                  <c:v>38755</c:v>
                </c:pt>
                <c:pt idx="27">
                  <c:v>38756</c:v>
                </c:pt>
                <c:pt idx="28">
                  <c:v>38757</c:v>
                </c:pt>
                <c:pt idx="29">
                  <c:v>38758</c:v>
                </c:pt>
                <c:pt idx="30">
                  <c:v>38761</c:v>
                </c:pt>
                <c:pt idx="31">
                  <c:v>38762</c:v>
                </c:pt>
                <c:pt idx="32">
                  <c:v>38763</c:v>
                </c:pt>
                <c:pt idx="33">
                  <c:v>38764</c:v>
                </c:pt>
                <c:pt idx="34">
                  <c:v>38765</c:v>
                </c:pt>
                <c:pt idx="35">
                  <c:v>38768</c:v>
                </c:pt>
                <c:pt idx="36">
                  <c:v>38769</c:v>
                </c:pt>
                <c:pt idx="37">
                  <c:v>38770</c:v>
                </c:pt>
                <c:pt idx="38">
                  <c:v>38771</c:v>
                </c:pt>
                <c:pt idx="39">
                  <c:v>38772</c:v>
                </c:pt>
                <c:pt idx="40">
                  <c:v>38775</c:v>
                </c:pt>
                <c:pt idx="41">
                  <c:v>38776</c:v>
                </c:pt>
                <c:pt idx="42">
                  <c:v>38777</c:v>
                </c:pt>
                <c:pt idx="43">
                  <c:v>38778</c:v>
                </c:pt>
                <c:pt idx="44">
                  <c:v>38779</c:v>
                </c:pt>
                <c:pt idx="45">
                  <c:v>38782</c:v>
                </c:pt>
                <c:pt idx="46">
                  <c:v>38783</c:v>
                </c:pt>
                <c:pt idx="47">
                  <c:v>38784</c:v>
                </c:pt>
                <c:pt idx="48">
                  <c:v>38785</c:v>
                </c:pt>
                <c:pt idx="49">
                  <c:v>38786</c:v>
                </c:pt>
                <c:pt idx="50">
                  <c:v>38789</c:v>
                </c:pt>
                <c:pt idx="51">
                  <c:v>38790</c:v>
                </c:pt>
                <c:pt idx="52">
                  <c:v>38791</c:v>
                </c:pt>
                <c:pt idx="53">
                  <c:v>38792</c:v>
                </c:pt>
                <c:pt idx="54">
                  <c:v>38793</c:v>
                </c:pt>
                <c:pt idx="55">
                  <c:v>38796</c:v>
                </c:pt>
                <c:pt idx="56">
                  <c:v>38797</c:v>
                </c:pt>
                <c:pt idx="57">
                  <c:v>38798</c:v>
                </c:pt>
                <c:pt idx="58">
                  <c:v>38799</c:v>
                </c:pt>
                <c:pt idx="59">
                  <c:v>38800</c:v>
                </c:pt>
                <c:pt idx="60">
                  <c:v>38803</c:v>
                </c:pt>
                <c:pt idx="61">
                  <c:v>38804</c:v>
                </c:pt>
                <c:pt idx="62">
                  <c:v>38805</c:v>
                </c:pt>
                <c:pt idx="63">
                  <c:v>38806</c:v>
                </c:pt>
                <c:pt idx="64">
                  <c:v>38807</c:v>
                </c:pt>
                <c:pt idx="65">
                  <c:v>38810</c:v>
                </c:pt>
                <c:pt idx="66">
                  <c:v>38811</c:v>
                </c:pt>
                <c:pt idx="67">
                  <c:v>38812</c:v>
                </c:pt>
                <c:pt idx="68">
                  <c:v>38813</c:v>
                </c:pt>
                <c:pt idx="69">
                  <c:v>38814</c:v>
                </c:pt>
                <c:pt idx="70">
                  <c:v>38817</c:v>
                </c:pt>
                <c:pt idx="71">
                  <c:v>38818</c:v>
                </c:pt>
                <c:pt idx="72">
                  <c:v>38819</c:v>
                </c:pt>
                <c:pt idx="73">
                  <c:v>38820</c:v>
                </c:pt>
                <c:pt idx="74">
                  <c:v>38821</c:v>
                </c:pt>
                <c:pt idx="75">
                  <c:v>38824</c:v>
                </c:pt>
                <c:pt idx="76">
                  <c:v>38825</c:v>
                </c:pt>
                <c:pt idx="77">
                  <c:v>38826</c:v>
                </c:pt>
                <c:pt idx="78">
                  <c:v>38827</c:v>
                </c:pt>
                <c:pt idx="79">
                  <c:v>38828</c:v>
                </c:pt>
                <c:pt idx="80">
                  <c:v>38831</c:v>
                </c:pt>
                <c:pt idx="81">
                  <c:v>38832</c:v>
                </c:pt>
                <c:pt idx="82">
                  <c:v>38833</c:v>
                </c:pt>
                <c:pt idx="83">
                  <c:v>38834</c:v>
                </c:pt>
                <c:pt idx="84">
                  <c:v>38835</c:v>
                </c:pt>
                <c:pt idx="85">
                  <c:v>38838</c:v>
                </c:pt>
                <c:pt idx="86">
                  <c:v>38839</c:v>
                </c:pt>
                <c:pt idx="87">
                  <c:v>38840</c:v>
                </c:pt>
                <c:pt idx="88">
                  <c:v>38841</c:v>
                </c:pt>
                <c:pt idx="89">
                  <c:v>38842</c:v>
                </c:pt>
                <c:pt idx="90">
                  <c:v>38845</c:v>
                </c:pt>
                <c:pt idx="91">
                  <c:v>38846</c:v>
                </c:pt>
                <c:pt idx="92">
                  <c:v>38847</c:v>
                </c:pt>
                <c:pt idx="93">
                  <c:v>38848</c:v>
                </c:pt>
                <c:pt idx="94">
                  <c:v>38849</c:v>
                </c:pt>
                <c:pt idx="95">
                  <c:v>38852</c:v>
                </c:pt>
                <c:pt idx="96">
                  <c:v>38853</c:v>
                </c:pt>
                <c:pt idx="97">
                  <c:v>38854</c:v>
                </c:pt>
                <c:pt idx="98">
                  <c:v>38855</c:v>
                </c:pt>
                <c:pt idx="99">
                  <c:v>38856</c:v>
                </c:pt>
                <c:pt idx="100">
                  <c:v>38859</c:v>
                </c:pt>
                <c:pt idx="101">
                  <c:v>38860</c:v>
                </c:pt>
                <c:pt idx="102">
                  <c:v>38861</c:v>
                </c:pt>
                <c:pt idx="103">
                  <c:v>38862</c:v>
                </c:pt>
                <c:pt idx="104">
                  <c:v>38863</c:v>
                </c:pt>
                <c:pt idx="105">
                  <c:v>38866</c:v>
                </c:pt>
                <c:pt idx="106">
                  <c:v>38867</c:v>
                </c:pt>
                <c:pt idx="107">
                  <c:v>38868</c:v>
                </c:pt>
                <c:pt idx="108">
                  <c:v>38869</c:v>
                </c:pt>
                <c:pt idx="109">
                  <c:v>38870</c:v>
                </c:pt>
                <c:pt idx="110">
                  <c:v>38873</c:v>
                </c:pt>
                <c:pt idx="111">
                  <c:v>38874</c:v>
                </c:pt>
                <c:pt idx="112">
                  <c:v>38875</c:v>
                </c:pt>
                <c:pt idx="113">
                  <c:v>38876</c:v>
                </c:pt>
                <c:pt idx="114">
                  <c:v>38877</c:v>
                </c:pt>
                <c:pt idx="115">
                  <c:v>38880</c:v>
                </c:pt>
                <c:pt idx="116">
                  <c:v>38881</c:v>
                </c:pt>
                <c:pt idx="117">
                  <c:v>38882</c:v>
                </c:pt>
                <c:pt idx="118">
                  <c:v>38883</c:v>
                </c:pt>
                <c:pt idx="119">
                  <c:v>38884</c:v>
                </c:pt>
                <c:pt idx="120">
                  <c:v>38887</c:v>
                </c:pt>
                <c:pt idx="121">
                  <c:v>38888</c:v>
                </c:pt>
                <c:pt idx="122">
                  <c:v>38889</c:v>
                </c:pt>
                <c:pt idx="123">
                  <c:v>38890</c:v>
                </c:pt>
                <c:pt idx="124">
                  <c:v>38891</c:v>
                </c:pt>
                <c:pt idx="125">
                  <c:v>38894</c:v>
                </c:pt>
                <c:pt idx="126">
                  <c:v>38895</c:v>
                </c:pt>
                <c:pt idx="127">
                  <c:v>38896</c:v>
                </c:pt>
                <c:pt idx="128">
                  <c:v>38897</c:v>
                </c:pt>
                <c:pt idx="129">
                  <c:v>38898</c:v>
                </c:pt>
                <c:pt idx="130">
                  <c:v>38901</c:v>
                </c:pt>
                <c:pt idx="131">
                  <c:v>38902</c:v>
                </c:pt>
                <c:pt idx="132">
                  <c:v>38903</c:v>
                </c:pt>
                <c:pt idx="133">
                  <c:v>38904</c:v>
                </c:pt>
                <c:pt idx="134">
                  <c:v>38905</c:v>
                </c:pt>
                <c:pt idx="135">
                  <c:v>38908</c:v>
                </c:pt>
                <c:pt idx="136">
                  <c:v>38909</c:v>
                </c:pt>
                <c:pt idx="137">
                  <c:v>38910</c:v>
                </c:pt>
                <c:pt idx="138">
                  <c:v>38911</c:v>
                </c:pt>
                <c:pt idx="139">
                  <c:v>38912</c:v>
                </c:pt>
                <c:pt idx="140">
                  <c:v>38915</c:v>
                </c:pt>
                <c:pt idx="141">
                  <c:v>38916</c:v>
                </c:pt>
                <c:pt idx="142">
                  <c:v>38917</c:v>
                </c:pt>
                <c:pt idx="143">
                  <c:v>38918</c:v>
                </c:pt>
                <c:pt idx="144">
                  <c:v>38919</c:v>
                </c:pt>
                <c:pt idx="145">
                  <c:v>38922</c:v>
                </c:pt>
                <c:pt idx="146">
                  <c:v>38923</c:v>
                </c:pt>
                <c:pt idx="147">
                  <c:v>38924</c:v>
                </c:pt>
                <c:pt idx="148">
                  <c:v>38925</c:v>
                </c:pt>
                <c:pt idx="149">
                  <c:v>38926</c:v>
                </c:pt>
                <c:pt idx="150">
                  <c:v>38929</c:v>
                </c:pt>
                <c:pt idx="151">
                  <c:v>38930</c:v>
                </c:pt>
                <c:pt idx="152">
                  <c:v>38931</c:v>
                </c:pt>
                <c:pt idx="153">
                  <c:v>38932</c:v>
                </c:pt>
                <c:pt idx="154">
                  <c:v>38933</c:v>
                </c:pt>
                <c:pt idx="155">
                  <c:v>38936</c:v>
                </c:pt>
                <c:pt idx="156">
                  <c:v>38937</c:v>
                </c:pt>
                <c:pt idx="157">
                  <c:v>38938</c:v>
                </c:pt>
                <c:pt idx="158">
                  <c:v>38939</c:v>
                </c:pt>
                <c:pt idx="159">
                  <c:v>38940</c:v>
                </c:pt>
                <c:pt idx="160">
                  <c:v>38943</c:v>
                </c:pt>
                <c:pt idx="161">
                  <c:v>38944</c:v>
                </c:pt>
                <c:pt idx="162">
                  <c:v>38945</c:v>
                </c:pt>
                <c:pt idx="163">
                  <c:v>38946</c:v>
                </c:pt>
                <c:pt idx="164">
                  <c:v>38947</c:v>
                </c:pt>
                <c:pt idx="165">
                  <c:v>38950</c:v>
                </c:pt>
                <c:pt idx="166">
                  <c:v>38951</c:v>
                </c:pt>
                <c:pt idx="167">
                  <c:v>38952</c:v>
                </c:pt>
                <c:pt idx="168">
                  <c:v>38953</c:v>
                </c:pt>
                <c:pt idx="169">
                  <c:v>38954</c:v>
                </c:pt>
                <c:pt idx="170">
                  <c:v>38957</c:v>
                </c:pt>
                <c:pt idx="171">
                  <c:v>38958</c:v>
                </c:pt>
                <c:pt idx="172">
                  <c:v>38959</c:v>
                </c:pt>
                <c:pt idx="173">
                  <c:v>38960</c:v>
                </c:pt>
                <c:pt idx="174">
                  <c:v>38961</c:v>
                </c:pt>
                <c:pt idx="175">
                  <c:v>38964</c:v>
                </c:pt>
                <c:pt idx="176">
                  <c:v>38965</c:v>
                </c:pt>
                <c:pt idx="177">
                  <c:v>38966</c:v>
                </c:pt>
                <c:pt idx="178">
                  <c:v>38967</c:v>
                </c:pt>
                <c:pt idx="179">
                  <c:v>38968</c:v>
                </c:pt>
                <c:pt idx="180">
                  <c:v>38971</c:v>
                </c:pt>
                <c:pt idx="181">
                  <c:v>38972</c:v>
                </c:pt>
                <c:pt idx="182">
                  <c:v>38973</c:v>
                </c:pt>
                <c:pt idx="183">
                  <c:v>38974</c:v>
                </c:pt>
                <c:pt idx="184">
                  <c:v>38975</c:v>
                </c:pt>
                <c:pt idx="185">
                  <c:v>38978</c:v>
                </c:pt>
                <c:pt idx="186">
                  <c:v>38979</c:v>
                </c:pt>
                <c:pt idx="187">
                  <c:v>38980</c:v>
                </c:pt>
                <c:pt idx="188">
                  <c:v>38981</c:v>
                </c:pt>
                <c:pt idx="189">
                  <c:v>38982</c:v>
                </c:pt>
                <c:pt idx="190">
                  <c:v>38985</c:v>
                </c:pt>
                <c:pt idx="191">
                  <c:v>38986</c:v>
                </c:pt>
                <c:pt idx="192">
                  <c:v>38987</c:v>
                </c:pt>
                <c:pt idx="193">
                  <c:v>38988</c:v>
                </c:pt>
                <c:pt idx="194">
                  <c:v>38989</c:v>
                </c:pt>
                <c:pt idx="195">
                  <c:v>38992</c:v>
                </c:pt>
                <c:pt idx="196">
                  <c:v>38993</c:v>
                </c:pt>
                <c:pt idx="197">
                  <c:v>38994</c:v>
                </c:pt>
                <c:pt idx="198">
                  <c:v>38995</c:v>
                </c:pt>
                <c:pt idx="199">
                  <c:v>38996</c:v>
                </c:pt>
                <c:pt idx="200">
                  <c:v>38999</c:v>
                </c:pt>
                <c:pt idx="201">
                  <c:v>39000</c:v>
                </c:pt>
                <c:pt idx="202">
                  <c:v>39001</c:v>
                </c:pt>
                <c:pt idx="203">
                  <c:v>39002</c:v>
                </c:pt>
                <c:pt idx="204">
                  <c:v>39003</c:v>
                </c:pt>
                <c:pt idx="205">
                  <c:v>39006</c:v>
                </c:pt>
                <c:pt idx="206">
                  <c:v>39007</c:v>
                </c:pt>
                <c:pt idx="207">
                  <c:v>39008</c:v>
                </c:pt>
                <c:pt idx="208">
                  <c:v>39009</c:v>
                </c:pt>
                <c:pt idx="209">
                  <c:v>39010</c:v>
                </c:pt>
                <c:pt idx="210">
                  <c:v>39013</c:v>
                </c:pt>
                <c:pt idx="211">
                  <c:v>39014</c:v>
                </c:pt>
                <c:pt idx="212">
                  <c:v>39015</c:v>
                </c:pt>
                <c:pt idx="213">
                  <c:v>39016</c:v>
                </c:pt>
                <c:pt idx="214">
                  <c:v>39017</c:v>
                </c:pt>
                <c:pt idx="215">
                  <c:v>39020</c:v>
                </c:pt>
                <c:pt idx="216">
                  <c:v>39021</c:v>
                </c:pt>
                <c:pt idx="217">
                  <c:v>39022</c:v>
                </c:pt>
                <c:pt idx="218">
                  <c:v>39023</c:v>
                </c:pt>
                <c:pt idx="219">
                  <c:v>39024</c:v>
                </c:pt>
                <c:pt idx="220">
                  <c:v>39027</c:v>
                </c:pt>
                <c:pt idx="221">
                  <c:v>39028</c:v>
                </c:pt>
                <c:pt idx="222">
                  <c:v>39029</c:v>
                </c:pt>
                <c:pt idx="223">
                  <c:v>39030</c:v>
                </c:pt>
                <c:pt idx="224">
                  <c:v>39031</c:v>
                </c:pt>
                <c:pt idx="225">
                  <c:v>39034</c:v>
                </c:pt>
                <c:pt idx="226">
                  <c:v>39035</c:v>
                </c:pt>
                <c:pt idx="227">
                  <c:v>39036</c:v>
                </c:pt>
                <c:pt idx="228">
                  <c:v>39037</c:v>
                </c:pt>
                <c:pt idx="229">
                  <c:v>39038</c:v>
                </c:pt>
                <c:pt idx="230">
                  <c:v>39041</c:v>
                </c:pt>
                <c:pt idx="231">
                  <c:v>39042</c:v>
                </c:pt>
                <c:pt idx="232">
                  <c:v>39043</c:v>
                </c:pt>
                <c:pt idx="233">
                  <c:v>39044</c:v>
                </c:pt>
                <c:pt idx="234">
                  <c:v>39045</c:v>
                </c:pt>
                <c:pt idx="235">
                  <c:v>39048</c:v>
                </c:pt>
                <c:pt idx="236">
                  <c:v>39049</c:v>
                </c:pt>
                <c:pt idx="237">
                  <c:v>39050</c:v>
                </c:pt>
                <c:pt idx="238">
                  <c:v>39051</c:v>
                </c:pt>
                <c:pt idx="239">
                  <c:v>39052</c:v>
                </c:pt>
                <c:pt idx="240">
                  <c:v>39055</c:v>
                </c:pt>
                <c:pt idx="241">
                  <c:v>39056</c:v>
                </c:pt>
                <c:pt idx="242">
                  <c:v>39057</c:v>
                </c:pt>
                <c:pt idx="243">
                  <c:v>39058</c:v>
                </c:pt>
                <c:pt idx="244">
                  <c:v>39059</c:v>
                </c:pt>
                <c:pt idx="245">
                  <c:v>39062</c:v>
                </c:pt>
                <c:pt idx="246">
                  <c:v>39063</c:v>
                </c:pt>
                <c:pt idx="247">
                  <c:v>39064</c:v>
                </c:pt>
                <c:pt idx="248">
                  <c:v>39065</c:v>
                </c:pt>
                <c:pt idx="249">
                  <c:v>39066</c:v>
                </c:pt>
                <c:pt idx="250">
                  <c:v>39069</c:v>
                </c:pt>
                <c:pt idx="251">
                  <c:v>39070</c:v>
                </c:pt>
                <c:pt idx="252">
                  <c:v>39071</c:v>
                </c:pt>
                <c:pt idx="253">
                  <c:v>39072</c:v>
                </c:pt>
                <c:pt idx="254">
                  <c:v>39073</c:v>
                </c:pt>
                <c:pt idx="255">
                  <c:v>39076</c:v>
                </c:pt>
                <c:pt idx="256">
                  <c:v>39077</c:v>
                </c:pt>
                <c:pt idx="257">
                  <c:v>39078</c:v>
                </c:pt>
                <c:pt idx="258">
                  <c:v>39079</c:v>
                </c:pt>
                <c:pt idx="259">
                  <c:v>39080</c:v>
                </c:pt>
              </c:numCache>
            </c:numRef>
          </c:cat>
          <c:val>
            <c:numRef>
              <c:f>Level!$H$5:$H$265</c:f>
              <c:numCache>
                <c:formatCode>#,##0.00</c:formatCode>
                <c:ptCount val="261"/>
                <c:pt idx="0">
                  <c:v>1248.29</c:v>
                </c:pt>
                <c:pt idx="1">
                  <c:v>1268.8</c:v>
                </c:pt>
                <c:pt idx="2">
                  <c:v>1273.46</c:v>
                </c:pt>
                <c:pt idx="3">
                  <c:v>1273.48</c:v>
                </c:pt>
                <c:pt idx="4">
                  <c:v>1285.45</c:v>
                </c:pt>
                <c:pt idx="5">
                  <c:v>1290.1500000000001</c:v>
                </c:pt>
                <c:pt idx="6">
                  <c:v>1289.69</c:v>
                </c:pt>
                <c:pt idx="7">
                  <c:v>1294.18</c:v>
                </c:pt>
                <c:pt idx="8">
                  <c:v>1286.06</c:v>
                </c:pt>
                <c:pt idx="9">
                  <c:v>1287.5999999999999</c:v>
                </c:pt>
                <c:pt idx="10">
                  <c:v>1287.5999999999999</c:v>
                </c:pt>
                <c:pt idx="11">
                  <c:v>1282.93</c:v>
                </c:pt>
                <c:pt idx="12">
                  <c:v>1277.93</c:v>
                </c:pt>
                <c:pt idx="13">
                  <c:v>1285.04</c:v>
                </c:pt>
                <c:pt idx="14">
                  <c:v>1261.49</c:v>
                </c:pt>
                <c:pt idx="15">
                  <c:v>1263.82</c:v>
                </c:pt>
                <c:pt idx="16">
                  <c:v>1266.8599999999999</c:v>
                </c:pt>
                <c:pt idx="17">
                  <c:v>1264.68</c:v>
                </c:pt>
                <c:pt idx="18">
                  <c:v>1273.83</c:v>
                </c:pt>
                <c:pt idx="19">
                  <c:v>1283.72</c:v>
                </c:pt>
                <c:pt idx="20">
                  <c:v>1285.19</c:v>
                </c:pt>
                <c:pt idx="21">
                  <c:v>1280.08</c:v>
                </c:pt>
                <c:pt idx="22">
                  <c:v>1282.46</c:v>
                </c:pt>
                <c:pt idx="23">
                  <c:v>1270.8399999999999</c:v>
                </c:pt>
                <c:pt idx="24">
                  <c:v>1264.03</c:v>
                </c:pt>
                <c:pt idx="25">
                  <c:v>1265.02</c:v>
                </c:pt>
                <c:pt idx="26">
                  <c:v>1254.78</c:v>
                </c:pt>
                <c:pt idx="27">
                  <c:v>1265.6500000000001</c:v>
                </c:pt>
                <c:pt idx="28">
                  <c:v>1263.78</c:v>
                </c:pt>
                <c:pt idx="29">
                  <c:v>1266.99</c:v>
                </c:pt>
                <c:pt idx="30">
                  <c:v>1262.8599999999999</c:v>
                </c:pt>
                <c:pt idx="31">
                  <c:v>1275.53</c:v>
                </c:pt>
                <c:pt idx="32">
                  <c:v>1280</c:v>
                </c:pt>
                <c:pt idx="33">
                  <c:v>1289.3800000000001</c:v>
                </c:pt>
                <c:pt idx="34">
                  <c:v>1287.24</c:v>
                </c:pt>
                <c:pt idx="35">
                  <c:v>1287.24</c:v>
                </c:pt>
                <c:pt idx="36">
                  <c:v>1283.03</c:v>
                </c:pt>
                <c:pt idx="37">
                  <c:v>1292.67</c:v>
                </c:pt>
                <c:pt idx="38">
                  <c:v>1287.79</c:v>
                </c:pt>
                <c:pt idx="39">
                  <c:v>1289.43</c:v>
                </c:pt>
                <c:pt idx="40">
                  <c:v>1294.1199999999999</c:v>
                </c:pt>
                <c:pt idx="41">
                  <c:v>1280.6600000000001</c:v>
                </c:pt>
                <c:pt idx="42">
                  <c:v>1291.24</c:v>
                </c:pt>
                <c:pt idx="43">
                  <c:v>1289.1400000000001</c:v>
                </c:pt>
                <c:pt idx="44">
                  <c:v>1287.23</c:v>
                </c:pt>
                <c:pt idx="45">
                  <c:v>1278.26</c:v>
                </c:pt>
                <c:pt idx="46">
                  <c:v>1275.8800000000001</c:v>
                </c:pt>
                <c:pt idx="47">
                  <c:v>1278.47</c:v>
                </c:pt>
                <c:pt idx="48">
                  <c:v>1272.23</c:v>
                </c:pt>
                <c:pt idx="49">
                  <c:v>1281.58</c:v>
                </c:pt>
                <c:pt idx="50">
                  <c:v>1284.1300000000001</c:v>
                </c:pt>
                <c:pt idx="51">
                  <c:v>1297.48</c:v>
                </c:pt>
                <c:pt idx="52">
                  <c:v>1303.02</c:v>
                </c:pt>
                <c:pt idx="53">
                  <c:v>1305.33</c:v>
                </c:pt>
                <c:pt idx="54">
                  <c:v>1307.25</c:v>
                </c:pt>
                <c:pt idx="55">
                  <c:v>1305.08</c:v>
                </c:pt>
                <c:pt idx="56">
                  <c:v>1297.23</c:v>
                </c:pt>
                <c:pt idx="57">
                  <c:v>1305.04</c:v>
                </c:pt>
                <c:pt idx="58">
                  <c:v>1301.67</c:v>
                </c:pt>
                <c:pt idx="59">
                  <c:v>1302.95</c:v>
                </c:pt>
                <c:pt idx="60">
                  <c:v>1301.5999999999999</c:v>
                </c:pt>
                <c:pt idx="61">
                  <c:v>1293.23</c:v>
                </c:pt>
                <c:pt idx="62">
                  <c:v>1302.8900000000001</c:v>
                </c:pt>
                <c:pt idx="63">
                  <c:v>1300.25</c:v>
                </c:pt>
                <c:pt idx="64">
                  <c:v>1294.83</c:v>
                </c:pt>
                <c:pt idx="65">
                  <c:v>1297.81</c:v>
                </c:pt>
                <c:pt idx="66">
                  <c:v>1305.93</c:v>
                </c:pt>
                <c:pt idx="67">
                  <c:v>1311.56</c:v>
                </c:pt>
                <c:pt idx="68">
                  <c:v>1309.04</c:v>
                </c:pt>
                <c:pt idx="69">
                  <c:v>1295.5</c:v>
                </c:pt>
                <c:pt idx="70">
                  <c:v>1296.5999999999999</c:v>
                </c:pt>
                <c:pt idx="71">
                  <c:v>1286.57</c:v>
                </c:pt>
                <c:pt idx="72">
                  <c:v>1288.1199999999999</c:v>
                </c:pt>
                <c:pt idx="73">
                  <c:v>1289.1199999999999</c:v>
                </c:pt>
                <c:pt idx="74">
                  <c:v>1289.1199999999999</c:v>
                </c:pt>
                <c:pt idx="75">
                  <c:v>1285.33</c:v>
                </c:pt>
                <c:pt idx="76">
                  <c:v>1307.6500000000001</c:v>
                </c:pt>
                <c:pt idx="77">
                  <c:v>1309.93</c:v>
                </c:pt>
                <c:pt idx="78">
                  <c:v>1311.46</c:v>
                </c:pt>
                <c:pt idx="79">
                  <c:v>1311.28</c:v>
                </c:pt>
                <c:pt idx="80">
                  <c:v>1308.1099999999999</c:v>
                </c:pt>
                <c:pt idx="81">
                  <c:v>1301.74</c:v>
                </c:pt>
                <c:pt idx="82">
                  <c:v>1305.4100000000001</c:v>
                </c:pt>
                <c:pt idx="83">
                  <c:v>1309.72</c:v>
                </c:pt>
                <c:pt idx="84">
                  <c:v>1310.6099999999999</c:v>
                </c:pt>
                <c:pt idx="85">
                  <c:v>1305.19</c:v>
                </c:pt>
                <c:pt idx="86">
                  <c:v>1313.21</c:v>
                </c:pt>
                <c:pt idx="87">
                  <c:v>1307.8499999999999</c:v>
                </c:pt>
                <c:pt idx="88">
                  <c:v>1312.25</c:v>
                </c:pt>
                <c:pt idx="89">
                  <c:v>1325.76</c:v>
                </c:pt>
                <c:pt idx="90">
                  <c:v>1324.66</c:v>
                </c:pt>
                <c:pt idx="91">
                  <c:v>1325.14</c:v>
                </c:pt>
                <c:pt idx="92">
                  <c:v>1322.85</c:v>
                </c:pt>
                <c:pt idx="93">
                  <c:v>1305.92</c:v>
                </c:pt>
                <c:pt idx="94">
                  <c:v>1291.24</c:v>
                </c:pt>
                <c:pt idx="95">
                  <c:v>1294.5</c:v>
                </c:pt>
                <c:pt idx="96">
                  <c:v>1292.08</c:v>
                </c:pt>
                <c:pt idx="97">
                  <c:v>1270.32</c:v>
                </c:pt>
                <c:pt idx="98">
                  <c:v>1261.81</c:v>
                </c:pt>
                <c:pt idx="99">
                  <c:v>1267.03</c:v>
                </c:pt>
                <c:pt idx="100">
                  <c:v>1262.07</c:v>
                </c:pt>
                <c:pt idx="101">
                  <c:v>1256.58</c:v>
                </c:pt>
                <c:pt idx="102">
                  <c:v>1258.56</c:v>
                </c:pt>
                <c:pt idx="103">
                  <c:v>1272.8800000000001</c:v>
                </c:pt>
                <c:pt idx="104">
                  <c:v>1280.1600000000001</c:v>
                </c:pt>
                <c:pt idx="105">
                  <c:v>1280.1600000000001</c:v>
                </c:pt>
                <c:pt idx="106">
                  <c:v>1259.8399999999999</c:v>
                </c:pt>
                <c:pt idx="107">
                  <c:v>1270.0899999999999</c:v>
                </c:pt>
                <c:pt idx="108">
                  <c:v>1285.71</c:v>
                </c:pt>
                <c:pt idx="109">
                  <c:v>1288.22</c:v>
                </c:pt>
                <c:pt idx="110">
                  <c:v>1265.29</c:v>
                </c:pt>
                <c:pt idx="111">
                  <c:v>1263.8499999999999</c:v>
                </c:pt>
                <c:pt idx="112">
                  <c:v>1256.1500000000001</c:v>
                </c:pt>
                <c:pt idx="113">
                  <c:v>1257.93</c:v>
                </c:pt>
                <c:pt idx="114">
                  <c:v>1252.3</c:v>
                </c:pt>
                <c:pt idx="115">
                  <c:v>1236.4000000000001</c:v>
                </c:pt>
                <c:pt idx="116">
                  <c:v>1223.69</c:v>
                </c:pt>
                <c:pt idx="117">
                  <c:v>1230.04</c:v>
                </c:pt>
                <c:pt idx="118">
                  <c:v>1256.1600000000001</c:v>
                </c:pt>
                <c:pt idx="119">
                  <c:v>1251.54</c:v>
                </c:pt>
                <c:pt idx="120">
                  <c:v>1240.1400000000001</c:v>
                </c:pt>
                <c:pt idx="121">
                  <c:v>1240.1199999999999</c:v>
                </c:pt>
                <c:pt idx="122">
                  <c:v>1252.2</c:v>
                </c:pt>
                <c:pt idx="123">
                  <c:v>1245.5999999999999</c:v>
                </c:pt>
                <c:pt idx="124">
                  <c:v>1244.5</c:v>
                </c:pt>
                <c:pt idx="125">
                  <c:v>1250.56</c:v>
                </c:pt>
                <c:pt idx="126">
                  <c:v>1239.2</c:v>
                </c:pt>
                <c:pt idx="127">
                  <c:v>1246</c:v>
                </c:pt>
                <c:pt idx="128">
                  <c:v>1272.8699999999999</c:v>
                </c:pt>
                <c:pt idx="129">
                  <c:v>1270.2</c:v>
                </c:pt>
                <c:pt idx="130">
                  <c:v>1280.19</c:v>
                </c:pt>
                <c:pt idx="131">
                  <c:v>1280.19</c:v>
                </c:pt>
                <c:pt idx="132">
                  <c:v>1270.9100000000001</c:v>
                </c:pt>
                <c:pt idx="133">
                  <c:v>1274.08</c:v>
                </c:pt>
                <c:pt idx="134">
                  <c:v>1265.48</c:v>
                </c:pt>
                <c:pt idx="135">
                  <c:v>1267.3399999999999</c:v>
                </c:pt>
                <c:pt idx="136">
                  <c:v>1272.52</c:v>
                </c:pt>
                <c:pt idx="137">
                  <c:v>1258.5999999999999</c:v>
                </c:pt>
                <c:pt idx="138">
                  <c:v>1242.29</c:v>
                </c:pt>
                <c:pt idx="139">
                  <c:v>1236.2</c:v>
                </c:pt>
                <c:pt idx="140">
                  <c:v>1234.49</c:v>
                </c:pt>
                <c:pt idx="141">
                  <c:v>1236.8599999999999</c:v>
                </c:pt>
                <c:pt idx="142">
                  <c:v>1259.81</c:v>
                </c:pt>
                <c:pt idx="143">
                  <c:v>1249.1300000000001</c:v>
                </c:pt>
                <c:pt idx="144">
                  <c:v>1240.29</c:v>
                </c:pt>
                <c:pt idx="145">
                  <c:v>1260.9100000000001</c:v>
                </c:pt>
                <c:pt idx="146">
                  <c:v>1268.8800000000001</c:v>
                </c:pt>
                <c:pt idx="147">
                  <c:v>1268.4000000000001</c:v>
                </c:pt>
                <c:pt idx="148">
                  <c:v>1263.2</c:v>
                </c:pt>
                <c:pt idx="149">
                  <c:v>1278.55</c:v>
                </c:pt>
                <c:pt idx="150">
                  <c:v>1276.6600000000001</c:v>
                </c:pt>
                <c:pt idx="151">
                  <c:v>1270.92</c:v>
                </c:pt>
                <c:pt idx="152">
                  <c:v>1278.55</c:v>
                </c:pt>
                <c:pt idx="153">
                  <c:v>1280.27</c:v>
                </c:pt>
                <c:pt idx="154">
                  <c:v>1279.3599999999999</c:v>
                </c:pt>
                <c:pt idx="155">
                  <c:v>1275.77</c:v>
                </c:pt>
                <c:pt idx="156">
                  <c:v>1271.48</c:v>
                </c:pt>
                <c:pt idx="157">
                  <c:v>1265.95</c:v>
                </c:pt>
                <c:pt idx="158">
                  <c:v>1271.81</c:v>
                </c:pt>
                <c:pt idx="159">
                  <c:v>1266.74</c:v>
                </c:pt>
                <c:pt idx="160">
                  <c:v>1268.21</c:v>
                </c:pt>
                <c:pt idx="161">
                  <c:v>1285.58</c:v>
                </c:pt>
                <c:pt idx="162">
                  <c:v>1295.43</c:v>
                </c:pt>
                <c:pt idx="163">
                  <c:v>1297.48</c:v>
                </c:pt>
                <c:pt idx="164">
                  <c:v>1302.3</c:v>
                </c:pt>
                <c:pt idx="165">
                  <c:v>1297.52</c:v>
                </c:pt>
                <c:pt idx="166">
                  <c:v>1298.82</c:v>
                </c:pt>
                <c:pt idx="167">
                  <c:v>1292.99</c:v>
                </c:pt>
                <c:pt idx="168">
                  <c:v>1296.06</c:v>
                </c:pt>
                <c:pt idx="169">
                  <c:v>1295.0899999999999</c:v>
                </c:pt>
                <c:pt idx="170">
                  <c:v>1301.79</c:v>
                </c:pt>
                <c:pt idx="171">
                  <c:v>1304.28</c:v>
                </c:pt>
                <c:pt idx="172">
                  <c:v>1304.27</c:v>
                </c:pt>
                <c:pt idx="173">
                  <c:v>1303.82</c:v>
                </c:pt>
                <c:pt idx="174">
                  <c:v>1311.01</c:v>
                </c:pt>
                <c:pt idx="175">
                  <c:v>1311.01</c:v>
                </c:pt>
                <c:pt idx="176">
                  <c:v>1313.25</c:v>
                </c:pt>
                <c:pt idx="177">
                  <c:v>1300.26</c:v>
                </c:pt>
                <c:pt idx="178">
                  <c:v>1294.02</c:v>
                </c:pt>
                <c:pt idx="179">
                  <c:v>1298.92</c:v>
                </c:pt>
                <c:pt idx="180">
                  <c:v>1299.54</c:v>
                </c:pt>
                <c:pt idx="181">
                  <c:v>1313.11</c:v>
                </c:pt>
                <c:pt idx="182">
                  <c:v>1318.07</c:v>
                </c:pt>
                <c:pt idx="183">
                  <c:v>1316.28</c:v>
                </c:pt>
                <c:pt idx="184">
                  <c:v>1319.86</c:v>
                </c:pt>
                <c:pt idx="185">
                  <c:v>1321.18</c:v>
                </c:pt>
                <c:pt idx="186">
                  <c:v>1318.31</c:v>
                </c:pt>
                <c:pt idx="187">
                  <c:v>1325.18</c:v>
                </c:pt>
                <c:pt idx="188">
                  <c:v>1318.03</c:v>
                </c:pt>
                <c:pt idx="189">
                  <c:v>1314.78</c:v>
                </c:pt>
                <c:pt idx="190">
                  <c:v>1326.37</c:v>
                </c:pt>
                <c:pt idx="191">
                  <c:v>1336.34</c:v>
                </c:pt>
                <c:pt idx="192">
                  <c:v>1336.59</c:v>
                </c:pt>
                <c:pt idx="193">
                  <c:v>1339.15</c:v>
                </c:pt>
                <c:pt idx="194">
                  <c:v>1335.85</c:v>
                </c:pt>
                <c:pt idx="195">
                  <c:v>1331.32</c:v>
                </c:pt>
                <c:pt idx="196">
                  <c:v>1334.11</c:v>
                </c:pt>
                <c:pt idx="197">
                  <c:v>1350.22</c:v>
                </c:pt>
                <c:pt idx="198">
                  <c:v>1353.22</c:v>
                </c:pt>
                <c:pt idx="199">
                  <c:v>1349.58</c:v>
                </c:pt>
                <c:pt idx="200">
                  <c:v>1350.66</c:v>
                </c:pt>
                <c:pt idx="201">
                  <c:v>1353.42</c:v>
                </c:pt>
                <c:pt idx="202">
                  <c:v>1349.95</c:v>
                </c:pt>
                <c:pt idx="203">
                  <c:v>1362.83</c:v>
                </c:pt>
                <c:pt idx="204">
                  <c:v>1365.61</c:v>
                </c:pt>
                <c:pt idx="205">
                  <c:v>1369.06</c:v>
                </c:pt>
                <c:pt idx="206">
                  <c:v>1364.05</c:v>
                </c:pt>
                <c:pt idx="207">
                  <c:v>1365.96</c:v>
                </c:pt>
                <c:pt idx="208">
                  <c:v>1366.96</c:v>
                </c:pt>
                <c:pt idx="209">
                  <c:v>1368.6</c:v>
                </c:pt>
                <c:pt idx="210">
                  <c:v>1377.02</c:v>
                </c:pt>
                <c:pt idx="211">
                  <c:v>1377.38</c:v>
                </c:pt>
                <c:pt idx="212">
                  <c:v>1382.22</c:v>
                </c:pt>
                <c:pt idx="213">
                  <c:v>1389.08</c:v>
                </c:pt>
                <c:pt idx="214">
                  <c:v>1377.34</c:v>
                </c:pt>
                <c:pt idx="215">
                  <c:v>1377.93</c:v>
                </c:pt>
                <c:pt idx="216">
                  <c:v>1377.94</c:v>
                </c:pt>
                <c:pt idx="217">
                  <c:v>1367.81</c:v>
                </c:pt>
                <c:pt idx="218">
                  <c:v>1367.34</c:v>
                </c:pt>
                <c:pt idx="219">
                  <c:v>1364.3</c:v>
                </c:pt>
                <c:pt idx="220">
                  <c:v>1379.78</c:v>
                </c:pt>
                <c:pt idx="221">
                  <c:v>1382.84</c:v>
                </c:pt>
                <c:pt idx="222">
                  <c:v>1385.72</c:v>
                </c:pt>
                <c:pt idx="223">
                  <c:v>1378.33</c:v>
                </c:pt>
                <c:pt idx="224">
                  <c:v>1380.9</c:v>
                </c:pt>
                <c:pt idx="225">
                  <c:v>1384.42</c:v>
                </c:pt>
                <c:pt idx="226">
                  <c:v>1393.22</c:v>
                </c:pt>
                <c:pt idx="227">
                  <c:v>1396.57</c:v>
                </c:pt>
                <c:pt idx="228">
                  <c:v>1399.76</c:v>
                </c:pt>
                <c:pt idx="229">
                  <c:v>1401.2</c:v>
                </c:pt>
                <c:pt idx="230">
                  <c:v>1400.5</c:v>
                </c:pt>
                <c:pt idx="231">
                  <c:v>1402.81</c:v>
                </c:pt>
                <c:pt idx="232">
                  <c:v>1406.09</c:v>
                </c:pt>
                <c:pt idx="233">
                  <c:v>1406.09</c:v>
                </c:pt>
                <c:pt idx="234">
                  <c:v>1400.95</c:v>
                </c:pt>
                <c:pt idx="235">
                  <c:v>1381.9</c:v>
                </c:pt>
                <c:pt idx="236">
                  <c:v>1386.72</c:v>
                </c:pt>
                <c:pt idx="237">
                  <c:v>1399.48</c:v>
                </c:pt>
                <c:pt idx="238">
                  <c:v>1400.63</c:v>
                </c:pt>
                <c:pt idx="239">
                  <c:v>1396.71</c:v>
                </c:pt>
                <c:pt idx="240">
                  <c:v>1409.12</c:v>
                </c:pt>
                <c:pt idx="241">
                  <c:v>1414.76</c:v>
                </c:pt>
                <c:pt idx="242">
                  <c:v>1412.9</c:v>
                </c:pt>
                <c:pt idx="243">
                  <c:v>1407.29</c:v>
                </c:pt>
                <c:pt idx="244">
                  <c:v>1409.84</c:v>
                </c:pt>
                <c:pt idx="245">
                  <c:v>1413.04</c:v>
                </c:pt>
                <c:pt idx="246">
                  <c:v>1411.56</c:v>
                </c:pt>
                <c:pt idx="247">
                  <c:v>1413.21</c:v>
                </c:pt>
                <c:pt idx="248">
                  <c:v>1425.49</c:v>
                </c:pt>
                <c:pt idx="249">
                  <c:v>1427.09</c:v>
                </c:pt>
                <c:pt idx="250">
                  <c:v>1422.48</c:v>
                </c:pt>
                <c:pt idx="251">
                  <c:v>1425.55</c:v>
                </c:pt>
                <c:pt idx="252">
                  <c:v>1423.53</c:v>
                </c:pt>
                <c:pt idx="253">
                  <c:v>1418.3</c:v>
                </c:pt>
                <c:pt idx="254">
                  <c:v>1410.76</c:v>
                </c:pt>
                <c:pt idx="255">
                  <c:v>1410.76</c:v>
                </c:pt>
                <c:pt idx="256">
                  <c:v>1416.9</c:v>
                </c:pt>
                <c:pt idx="257">
                  <c:v>1426.84</c:v>
                </c:pt>
                <c:pt idx="258">
                  <c:v>1424.73</c:v>
                </c:pt>
                <c:pt idx="259">
                  <c:v>1418.3</c:v>
                </c:pt>
              </c:numCache>
            </c:numRef>
          </c:val>
          <c:smooth val="0"/>
        </c:ser>
        <c:dLbls>
          <c:showLegendKey val="0"/>
          <c:showVal val="0"/>
          <c:showCatName val="0"/>
          <c:showSerName val="0"/>
          <c:showPercent val="0"/>
          <c:showBubbleSize val="0"/>
        </c:dLbls>
        <c:smooth val="0"/>
        <c:axId val="-115367120"/>
        <c:axId val="-115358416"/>
      </c:lineChart>
      <c:dateAx>
        <c:axId val="-115367120"/>
        <c:scaling>
          <c:orientation val="minMax"/>
        </c:scaling>
        <c:delete val="0"/>
        <c:axPos val="b"/>
        <c:numFmt formatCode="mmm\ \'yy"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15358416"/>
        <c:crosses val="autoZero"/>
        <c:auto val="1"/>
        <c:lblOffset val="100"/>
        <c:baseTimeUnit val="days"/>
        <c:majorUnit val="2"/>
        <c:majorTimeUnit val="months"/>
      </c:dateAx>
      <c:valAx>
        <c:axId val="-115358416"/>
        <c:scaling>
          <c:orientation val="minMax"/>
          <c:min val="1200"/>
        </c:scaling>
        <c:delete val="0"/>
        <c:axPos val="l"/>
        <c:majorGridlines>
          <c:spPr>
            <a:ln w="9525" cap="flat" cmpd="sng" algn="ctr">
              <a:noFill/>
              <a:round/>
            </a:ln>
            <a:effectLst/>
          </c:spPr>
        </c:majorGridlines>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15367120"/>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Major Regulations</a:t>
            </a:r>
          </a:p>
          <a:p>
            <a:pPr>
              <a:defRPr b="1">
                <a:solidFill>
                  <a:srgbClr val="000082"/>
                </a:solidFill>
              </a:defRPr>
            </a:pPr>
            <a:r>
              <a:rPr lang="en-US" sz="1200" b="1">
                <a:solidFill>
                  <a:srgbClr val="000082"/>
                </a:solidFill>
              </a:rPr>
              <a:t>By The OIRA, Measures Jan 20-Jan 19 Of Following Year</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0"/>
          <c:order val="0"/>
          <c:spPr>
            <a:solidFill>
              <a:srgbClr val="3366E6"/>
            </a:solidFill>
            <a:ln>
              <a:solidFill>
                <a:sysClr val="windowText" lastClr="000000"/>
              </a:solidFill>
            </a:ln>
            <a:effectLst/>
          </c:spPr>
          <c:invertIfNegative val="0"/>
          <c:cat>
            <c:strRef>
              <c:f>Master!$V$4:$V$27</c:f>
              <c:strCache>
                <c:ptCount val="24"/>
                <c:pt idx="0">
                  <c:v> '94</c:v>
                </c:pt>
                <c:pt idx="1">
                  <c:v> '95</c:v>
                </c:pt>
                <c:pt idx="2">
                  <c:v> '96</c:v>
                </c:pt>
                <c:pt idx="3">
                  <c:v> '97</c:v>
                </c:pt>
                <c:pt idx="4">
                  <c:v> '98</c:v>
                </c:pt>
                <c:pt idx="5">
                  <c:v> '99</c:v>
                </c:pt>
                <c:pt idx="6">
                  <c:v> '00</c:v>
                </c:pt>
                <c:pt idx="7">
                  <c:v> '01</c:v>
                </c:pt>
                <c:pt idx="8">
                  <c:v> '02</c:v>
                </c:pt>
                <c:pt idx="9">
                  <c:v> '03</c:v>
                </c:pt>
                <c:pt idx="10">
                  <c:v> '04</c:v>
                </c:pt>
                <c:pt idx="11">
                  <c:v> '05</c:v>
                </c:pt>
                <c:pt idx="12">
                  <c:v> '06</c:v>
                </c:pt>
                <c:pt idx="13">
                  <c:v> '07</c:v>
                </c:pt>
                <c:pt idx="14">
                  <c:v> '08</c:v>
                </c:pt>
                <c:pt idx="15">
                  <c:v> '09</c:v>
                </c:pt>
                <c:pt idx="16">
                  <c:v> '10</c:v>
                </c:pt>
                <c:pt idx="17">
                  <c:v> '11</c:v>
                </c:pt>
                <c:pt idx="18">
                  <c:v> '12</c:v>
                </c:pt>
                <c:pt idx="19">
                  <c:v> '13</c:v>
                </c:pt>
                <c:pt idx="20">
                  <c:v> '14</c:v>
                </c:pt>
                <c:pt idx="21">
                  <c:v> '15</c:v>
                </c:pt>
                <c:pt idx="22">
                  <c:v> '16</c:v>
                </c:pt>
                <c:pt idx="23">
                  <c:v> '17</c:v>
                </c:pt>
              </c:strCache>
            </c:strRef>
          </c:cat>
          <c:val>
            <c:numRef>
              <c:f>Master!$W$4:$W$27</c:f>
              <c:numCache>
                <c:formatCode>General</c:formatCode>
                <c:ptCount val="24"/>
                <c:pt idx="0">
                  <c:v>776</c:v>
                </c:pt>
                <c:pt idx="1">
                  <c:v>566</c:v>
                </c:pt>
                <c:pt idx="2">
                  <c:v>489</c:v>
                </c:pt>
                <c:pt idx="3">
                  <c:v>467</c:v>
                </c:pt>
                <c:pt idx="4">
                  <c:v>482</c:v>
                </c:pt>
                <c:pt idx="5">
                  <c:v>555</c:v>
                </c:pt>
                <c:pt idx="6">
                  <c:v>639</c:v>
                </c:pt>
                <c:pt idx="7">
                  <c:v>445</c:v>
                </c:pt>
                <c:pt idx="8">
                  <c:v>619</c:v>
                </c:pt>
                <c:pt idx="9">
                  <c:v>655</c:v>
                </c:pt>
                <c:pt idx="10">
                  <c:v>580</c:v>
                </c:pt>
                <c:pt idx="11">
                  <c:v>563</c:v>
                </c:pt>
                <c:pt idx="12">
                  <c:v>574</c:v>
                </c:pt>
                <c:pt idx="13">
                  <c:v>547</c:v>
                </c:pt>
                <c:pt idx="14">
                  <c:v>646</c:v>
                </c:pt>
                <c:pt idx="15">
                  <c:v>509</c:v>
                </c:pt>
                <c:pt idx="16">
                  <c:v>669</c:v>
                </c:pt>
                <c:pt idx="17">
                  <c:v>675</c:v>
                </c:pt>
                <c:pt idx="18">
                  <c:v>398</c:v>
                </c:pt>
                <c:pt idx="19">
                  <c:v>383</c:v>
                </c:pt>
                <c:pt idx="20">
                  <c:v>428</c:v>
                </c:pt>
                <c:pt idx="21">
                  <c:v>411</c:v>
                </c:pt>
                <c:pt idx="22">
                  <c:v>647</c:v>
                </c:pt>
                <c:pt idx="23">
                  <c:v>156</c:v>
                </c:pt>
              </c:numCache>
            </c:numRef>
          </c:val>
        </c:ser>
        <c:dLbls>
          <c:showLegendKey val="0"/>
          <c:showVal val="0"/>
          <c:showCatName val="0"/>
          <c:showSerName val="0"/>
          <c:showPercent val="0"/>
          <c:showBubbleSize val="0"/>
        </c:dLbls>
        <c:gapWidth val="219"/>
        <c:overlap val="-27"/>
        <c:axId val="-115360592"/>
        <c:axId val="-115361680"/>
      </c:barChart>
      <c:catAx>
        <c:axId val="-11536059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15361680"/>
        <c:crosses val="autoZero"/>
        <c:auto val="1"/>
        <c:lblAlgn val="ctr"/>
        <c:lblOffset val="100"/>
        <c:noMultiLvlLbl val="0"/>
      </c:catAx>
      <c:valAx>
        <c:axId val="-11536168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15360592"/>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latin typeface="Georgia" panose="02040502050405020303"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Real Disposable Income </a:t>
            </a:r>
          </a:p>
          <a:p>
            <a:pPr>
              <a:defRPr b="1">
                <a:solidFill>
                  <a:srgbClr val="000082"/>
                </a:solidFill>
              </a:defRPr>
            </a:pPr>
            <a:r>
              <a:rPr lang="en-US" sz="1200" b="1">
                <a:solidFill>
                  <a:srgbClr val="000082"/>
                </a:solidFill>
              </a:rPr>
              <a:t>($2009</a:t>
            </a:r>
            <a:r>
              <a:rPr lang="en-US" sz="1200" b="1" baseline="0">
                <a:solidFill>
                  <a:srgbClr val="000082"/>
                </a:solidFill>
              </a:rPr>
              <a:t> TN,</a:t>
            </a:r>
            <a:r>
              <a:rPr lang="en-US" sz="1200" b="1">
                <a:solidFill>
                  <a:srgbClr val="000082"/>
                </a:solidFill>
              </a:rPr>
              <a:t>BEA)</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lineChart>
        <c:grouping val="standard"/>
        <c:varyColors val="0"/>
        <c:ser>
          <c:idx val="0"/>
          <c:order val="0"/>
          <c:spPr>
            <a:ln w="28575" cap="rnd">
              <a:solidFill>
                <a:srgbClr val="000082"/>
              </a:solidFill>
              <a:round/>
            </a:ln>
            <a:effectLst/>
          </c:spPr>
          <c:marker>
            <c:symbol val="none"/>
          </c:marker>
          <c:cat>
            <c:numRef>
              <c:f>Sheet1!$C$19:$C$78</c:f>
              <c:numCache>
                <c:formatCode>mmm\-yy</c:formatCode>
                <c:ptCount val="60"/>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numCache>
            </c:numRef>
          </c:cat>
          <c:val>
            <c:numRef>
              <c:f>Sheet1!$D$19:$D$78</c:f>
              <c:numCache>
                <c:formatCode>General</c:formatCode>
                <c:ptCount val="60"/>
                <c:pt idx="0">
                  <c:v>9054.5</c:v>
                </c:pt>
                <c:pt idx="1">
                  <c:v>9073</c:v>
                </c:pt>
                <c:pt idx="2">
                  <c:v>9101.2999999999993</c:v>
                </c:pt>
                <c:pt idx="3">
                  <c:v>9080.7999999999993</c:v>
                </c:pt>
                <c:pt idx="4">
                  <c:v>9061.7000000000007</c:v>
                </c:pt>
                <c:pt idx="5">
                  <c:v>9062.4</c:v>
                </c:pt>
                <c:pt idx="6">
                  <c:v>9198.4</c:v>
                </c:pt>
                <c:pt idx="7">
                  <c:v>9359</c:v>
                </c:pt>
                <c:pt idx="8">
                  <c:v>9290.6</c:v>
                </c:pt>
                <c:pt idx="9">
                  <c:v>9145.7000000000007</c:v>
                </c:pt>
                <c:pt idx="10">
                  <c:v>9167.5</c:v>
                </c:pt>
                <c:pt idx="11">
                  <c:v>9190.4</c:v>
                </c:pt>
                <c:pt idx="12">
                  <c:v>9385.7000000000007</c:v>
                </c:pt>
                <c:pt idx="13">
                  <c:v>9395.5</c:v>
                </c:pt>
                <c:pt idx="14">
                  <c:v>9391.2999999999993</c:v>
                </c:pt>
                <c:pt idx="15">
                  <c:v>9417.9</c:v>
                </c:pt>
                <c:pt idx="16">
                  <c:v>9438.5</c:v>
                </c:pt>
                <c:pt idx="17">
                  <c:v>9459</c:v>
                </c:pt>
                <c:pt idx="18">
                  <c:v>9429.7000000000007</c:v>
                </c:pt>
                <c:pt idx="19">
                  <c:v>9422</c:v>
                </c:pt>
                <c:pt idx="20">
                  <c:v>9427.1</c:v>
                </c:pt>
                <c:pt idx="21">
                  <c:v>9448.2999999999993</c:v>
                </c:pt>
                <c:pt idx="22">
                  <c:v>9469.5</c:v>
                </c:pt>
                <c:pt idx="23">
                  <c:v>9497</c:v>
                </c:pt>
                <c:pt idx="24">
                  <c:v>9500.7999999999993</c:v>
                </c:pt>
                <c:pt idx="25">
                  <c:v>9481.2999999999993</c:v>
                </c:pt>
                <c:pt idx="26">
                  <c:v>9514.9</c:v>
                </c:pt>
                <c:pt idx="27">
                  <c:v>9576.2000000000007</c:v>
                </c:pt>
                <c:pt idx="28">
                  <c:v>9650.6</c:v>
                </c:pt>
                <c:pt idx="29">
                  <c:v>9683.2000000000007</c:v>
                </c:pt>
                <c:pt idx="30">
                  <c:v>9792.1</c:v>
                </c:pt>
                <c:pt idx="31">
                  <c:v>9852.7999999999993</c:v>
                </c:pt>
                <c:pt idx="32">
                  <c:v>9739</c:v>
                </c:pt>
                <c:pt idx="33">
                  <c:v>9780.6</c:v>
                </c:pt>
                <c:pt idx="34">
                  <c:v>9852.4</c:v>
                </c:pt>
                <c:pt idx="35">
                  <c:v>9869.1</c:v>
                </c:pt>
                <c:pt idx="36">
                  <c:v>9879.9</c:v>
                </c:pt>
                <c:pt idx="37">
                  <c:v>9900.7000000000007</c:v>
                </c:pt>
                <c:pt idx="38">
                  <c:v>9936.6</c:v>
                </c:pt>
                <c:pt idx="39">
                  <c:v>9969.2000000000007</c:v>
                </c:pt>
                <c:pt idx="40">
                  <c:v>10020.200000000001</c:v>
                </c:pt>
                <c:pt idx="41">
                  <c:v>10020.5</c:v>
                </c:pt>
                <c:pt idx="42">
                  <c:v>10036.4</c:v>
                </c:pt>
                <c:pt idx="43">
                  <c:v>10065.799999999999</c:v>
                </c:pt>
                <c:pt idx="44">
                  <c:v>10066</c:v>
                </c:pt>
                <c:pt idx="45">
                  <c:v>10075</c:v>
                </c:pt>
                <c:pt idx="46">
                  <c:v>10051.200000000001</c:v>
                </c:pt>
                <c:pt idx="47">
                  <c:v>10418.5</c:v>
                </c:pt>
                <c:pt idx="48">
                  <c:v>10070.4</c:v>
                </c:pt>
                <c:pt idx="49">
                  <c:v>10074.5</c:v>
                </c:pt>
                <c:pt idx="50">
                  <c:v>10105.9</c:v>
                </c:pt>
                <c:pt idx="51">
                  <c:v>10125.6</c:v>
                </c:pt>
                <c:pt idx="52">
                  <c:v>10167.5</c:v>
                </c:pt>
                <c:pt idx="53">
                  <c:v>10196.799999999999</c:v>
                </c:pt>
                <c:pt idx="54">
                  <c:v>10222.5</c:v>
                </c:pt>
                <c:pt idx="55">
                  <c:v>10238</c:v>
                </c:pt>
                <c:pt idx="56">
                  <c:v>10185.6</c:v>
                </c:pt>
                <c:pt idx="57">
                  <c:v>10234.6</c:v>
                </c:pt>
                <c:pt idx="58">
                  <c:v>10304.9</c:v>
                </c:pt>
                <c:pt idx="59">
                  <c:v>10359.6</c:v>
                </c:pt>
              </c:numCache>
            </c:numRef>
          </c:val>
          <c:smooth val="0"/>
        </c:ser>
        <c:dLbls>
          <c:showLegendKey val="0"/>
          <c:showVal val="0"/>
          <c:showCatName val="0"/>
          <c:showSerName val="0"/>
          <c:showPercent val="0"/>
          <c:showBubbleSize val="0"/>
        </c:dLbls>
        <c:smooth val="0"/>
        <c:axId val="-259071984"/>
        <c:axId val="-259071440"/>
      </c:lineChart>
      <c:dateAx>
        <c:axId val="-259071984"/>
        <c:scaling>
          <c:orientation val="minMax"/>
        </c:scaling>
        <c:delete val="0"/>
        <c:axPos val="b"/>
        <c:numFmt formatCode="mmm\ \'yy" sourceLinked="0"/>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259071440"/>
        <c:crosses val="autoZero"/>
        <c:auto val="1"/>
        <c:lblOffset val="100"/>
        <c:baseTimeUnit val="months"/>
        <c:majorUnit val="12"/>
        <c:majorTimeUnit val="months"/>
      </c:dateAx>
      <c:valAx>
        <c:axId val="-259071440"/>
        <c:scaling>
          <c:orientation val="minMax"/>
          <c:min val="9000"/>
        </c:scaling>
        <c:delete val="0"/>
        <c:axPos val="l"/>
        <c:majorGridlines>
          <c:spPr>
            <a:ln w="9525" cap="flat" cmpd="sng" algn="ctr">
              <a:noFill/>
              <a:round/>
            </a:ln>
            <a:effectLst/>
          </c:spPr>
        </c:majorGridlines>
        <c:numFmt formatCode="&quot;$&quot;#,##0.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259071984"/>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Strategas Multi Factor Tax Reform Portfolio Relative to the S&amp;P 500</a:t>
            </a:r>
          </a:p>
          <a:p>
            <a:pPr>
              <a:defRPr b="1">
                <a:solidFill>
                  <a:srgbClr val="000082"/>
                </a:solidFill>
              </a:defRPr>
            </a:pPr>
            <a:r>
              <a:rPr lang="en-US" sz="1200" b="1">
                <a:solidFill>
                  <a:srgbClr val="000082"/>
                </a:solidFill>
              </a:rPr>
              <a:t>(100 = 12/31/2015)</a:t>
            </a:r>
          </a:p>
        </c:rich>
      </c:tx>
      <c:layout>
        <c:manualLayout>
          <c:xMode val="edge"/>
          <c:yMode val="edge"/>
          <c:x val="0.1042400564127015"/>
          <c:y val="1.622533748701972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7.866921403143573E-2"/>
          <c:y val="0.16950560831176087"/>
          <c:w val="0.87942465570036499"/>
          <c:h val="0.75580049319071962"/>
        </c:manualLayout>
      </c:layout>
      <c:lineChart>
        <c:grouping val="standard"/>
        <c:varyColors val="0"/>
        <c:ser>
          <c:idx val="0"/>
          <c:order val="0"/>
          <c:spPr>
            <a:ln w="28575" cap="rnd">
              <a:solidFill>
                <a:srgbClr val="000082"/>
              </a:solidFill>
              <a:round/>
            </a:ln>
            <a:effectLst/>
          </c:spPr>
          <c:marker>
            <c:symbol val="none"/>
          </c:marker>
          <c:cat>
            <c:numRef>
              <c:f>Performance!$B$5:$B$699</c:f>
              <c:numCache>
                <c:formatCode>m/d/yyyy</c:formatCode>
                <c:ptCount val="695"/>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pt idx="593">
                  <c:v>43201</c:v>
                </c:pt>
                <c:pt idx="594">
                  <c:v>43202</c:v>
                </c:pt>
                <c:pt idx="595">
                  <c:v>43203</c:v>
                </c:pt>
                <c:pt idx="596">
                  <c:v>43206</c:v>
                </c:pt>
                <c:pt idx="597">
                  <c:v>43207</c:v>
                </c:pt>
                <c:pt idx="598">
                  <c:v>43208</c:v>
                </c:pt>
                <c:pt idx="599">
                  <c:v>43209</c:v>
                </c:pt>
                <c:pt idx="600">
                  <c:v>43210</c:v>
                </c:pt>
                <c:pt idx="601">
                  <c:v>43213</c:v>
                </c:pt>
                <c:pt idx="602">
                  <c:v>43214</c:v>
                </c:pt>
                <c:pt idx="603">
                  <c:v>43215</c:v>
                </c:pt>
                <c:pt idx="604">
                  <c:v>43216</c:v>
                </c:pt>
                <c:pt idx="605">
                  <c:v>43217</c:v>
                </c:pt>
                <c:pt idx="606">
                  <c:v>43220</c:v>
                </c:pt>
                <c:pt idx="607">
                  <c:v>43221</c:v>
                </c:pt>
              </c:numCache>
            </c:numRef>
          </c:cat>
          <c:val>
            <c:numRef>
              <c:f>Performance!$E$5:$E$699</c:f>
              <c:numCache>
                <c:formatCode>General</c:formatCode>
                <c:ptCount val="695"/>
                <c:pt idx="0">
                  <c:v>100</c:v>
                </c:pt>
                <c:pt idx="1">
                  <c:v>100.09438101974122</c:v>
                </c:pt>
                <c:pt idx="2">
                  <c:v>100.39486603674079</c:v>
                </c:pt>
                <c:pt idx="3">
                  <c:v>100.36918055357403</c:v>
                </c:pt>
                <c:pt idx="4">
                  <c:v>100.39594209446723</c:v>
                </c:pt>
                <c:pt idx="5">
                  <c:v>100.03927658355012</c:v>
                </c:pt>
                <c:pt idx="6">
                  <c:v>99.723832728628636</c:v>
                </c:pt>
                <c:pt idx="7">
                  <c:v>99.928297216196398</c:v>
                </c:pt>
                <c:pt idx="8">
                  <c:v>99.660517864951643</c:v>
                </c:pt>
                <c:pt idx="9">
                  <c:v>99.198841112069715</c:v>
                </c:pt>
                <c:pt idx="10">
                  <c:v>99.623991955083511</c:v>
                </c:pt>
                <c:pt idx="11">
                  <c:v>99.623991955083511</c:v>
                </c:pt>
                <c:pt idx="12">
                  <c:v>99.467219835968962</c:v>
                </c:pt>
                <c:pt idx="13">
                  <c:v>99.774498902708558</c:v>
                </c:pt>
                <c:pt idx="14">
                  <c:v>99.835231307680388</c:v>
                </c:pt>
                <c:pt idx="15">
                  <c:v>99.756732112040098</c:v>
                </c:pt>
                <c:pt idx="16">
                  <c:v>99.522517032857152</c:v>
                </c:pt>
                <c:pt idx="17">
                  <c:v>99.730838758158043</c:v>
                </c:pt>
                <c:pt idx="18">
                  <c:v>99.706050062240308</c:v>
                </c:pt>
                <c:pt idx="19">
                  <c:v>99.050438992134701</c:v>
                </c:pt>
                <c:pt idx="20">
                  <c:v>99.347159652555348</c:v>
                </c:pt>
                <c:pt idx="21">
                  <c:v>99.623406056240142</c:v>
                </c:pt>
                <c:pt idx="22">
                  <c:v>99.239929788370077</c:v>
                </c:pt>
                <c:pt idx="23">
                  <c:v>98.994886364981355</c:v>
                </c:pt>
                <c:pt idx="24">
                  <c:v>99.162173331615037</c:v>
                </c:pt>
                <c:pt idx="25">
                  <c:v>99.137637340652176</c:v>
                </c:pt>
                <c:pt idx="26">
                  <c:v>98.927778234994165</c:v>
                </c:pt>
                <c:pt idx="27">
                  <c:v>99.276179892495222</c:v>
                </c:pt>
                <c:pt idx="28">
                  <c:v>99.190652167535347</c:v>
                </c:pt>
                <c:pt idx="29">
                  <c:v>99.164253404977785</c:v>
                </c:pt>
                <c:pt idx="30">
                  <c:v>99.189738425761419</c:v>
                </c:pt>
                <c:pt idx="31">
                  <c:v>99.189738425761419</c:v>
                </c:pt>
                <c:pt idx="32">
                  <c:v>99.569136943517023</c:v>
                </c:pt>
                <c:pt idx="33">
                  <c:v>99.84639532266894</c:v>
                </c:pt>
                <c:pt idx="34">
                  <c:v>100.19488647605934</c:v>
                </c:pt>
                <c:pt idx="35">
                  <c:v>100.04370870045278</c:v>
                </c:pt>
                <c:pt idx="36">
                  <c:v>100.18960776836509</c:v>
                </c:pt>
                <c:pt idx="37">
                  <c:v>100.70151682787092</c:v>
                </c:pt>
                <c:pt idx="38">
                  <c:v>100.73321977972147</c:v>
                </c:pt>
                <c:pt idx="39">
                  <c:v>100.91368220011336</c:v>
                </c:pt>
                <c:pt idx="40">
                  <c:v>101.12394577393044</c:v>
                </c:pt>
                <c:pt idx="41">
                  <c:v>101.13913112615238</c:v>
                </c:pt>
                <c:pt idx="42">
                  <c:v>100.89078053061438</c:v>
                </c:pt>
                <c:pt idx="43">
                  <c:v>100.83625190232443</c:v>
                </c:pt>
                <c:pt idx="44">
                  <c:v>101.15994786537965</c:v>
                </c:pt>
                <c:pt idx="45">
                  <c:v>101.29153857341879</c:v>
                </c:pt>
                <c:pt idx="46">
                  <c:v>101.26906170210373</c:v>
                </c:pt>
                <c:pt idx="47">
                  <c:v>101.29230607954456</c:v>
                </c:pt>
                <c:pt idx="48">
                  <c:v>101.19103665069372</c:v>
                </c:pt>
                <c:pt idx="49">
                  <c:v>101.28047966276685</c:v>
                </c:pt>
                <c:pt idx="50">
                  <c:v>101.68486437375978</c:v>
                </c:pt>
                <c:pt idx="51">
                  <c:v>101.42526158393672</c:v>
                </c:pt>
                <c:pt idx="52">
                  <c:v>100.98051617357457</c:v>
                </c:pt>
                <c:pt idx="53">
                  <c:v>101.05236223343104</c:v>
                </c:pt>
                <c:pt idx="54">
                  <c:v>101.19292216327305</c:v>
                </c:pt>
                <c:pt idx="55">
                  <c:v>101.76493363633739</c:v>
                </c:pt>
                <c:pt idx="56">
                  <c:v>101.70488775709778</c:v>
                </c:pt>
                <c:pt idx="57">
                  <c:v>101.68969974623965</c:v>
                </c:pt>
                <c:pt idx="58">
                  <c:v>101.56187797665808</c:v>
                </c:pt>
                <c:pt idx="59">
                  <c:v>101.38148455482279</c:v>
                </c:pt>
                <c:pt idx="60">
                  <c:v>101.38148455482279</c:v>
                </c:pt>
                <c:pt idx="61">
                  <c:v>101.42653441687335</c:v>
                </c:pt>
                <c:pt idx="62">
                  <c:v>101.64082704115225</c:v>
                </c:pt>
                <c:pt idx="63">
                  <c:v>101.4642763720571</c:v>
                </c:pt>
                <c:pt idx="64">
                  <c:v>101.52113527567181</c:v>
                </c:pt>
                <c:pt idx="65">
                  <c:v>101.35207868913764</c:v>
                </c:pt>
                <c:pt idx="66">
                  <c:v>101.11570643745912</c:v>
                </c:pt>
                <c:pt idx="67">
                  <c:v>101.21186462715184</c:v>
                </c:pt>
                <c:pt idx="68">
                  <c:v>101.05655133205296</c:v>
                </c:pt>
                <c:pt idx="69">
                  <c:v>100.64639050699273</c:v>
                </c:pt>
                <c:pt idx="70">
                  <c:v>100.40541499425679</c:v>
                </c:pt>
                <c:pt idx="71">
                  <c:v>100.38303538271268</c:v>
                </c:pt>
                <c:pt idx="72">
                  <c:v>100.23771976509013</c:v>
                </c:pt>
                <c:pt idx="73">
                  <c:v>100.64098156035936</c:v>
                </c:pt>
                <c:pt idx="74">
                  <c:v>100.50893087408693</c:v>
                </c:pt>
                <c:pt idx="75">
                  <c:v>100.61239949442876</c:v>
                </c:pt>
                <c:pt idx="76">
                  <c:v>100.50441984507874</c:v>
                </c:pt>
                <c:pt idx="77">
                  <c:v>100.68397415018173</c:v>
                </c:pt>
                <c:pt idx="78">
                  <c:v>100.91355550944931</c:v>
                </c:pt>
                <c:pt idx="79">
                  <c:v>100.88141281494907</c:v>
                </c:pt>
                <c:pt idx="80">
                  <c:v>101.16718321499209</c:v>
                </c:pt>
                <c:pt idx="81">
                  <c:v>101.04213682381112</c:v>
                </c:pt>
                <c:pt idx="82">
                  <c:v>101.65882919400977</c:v>
                </c:pt>
                <c:pt idx="83">
                  <c:v>101.37572107523718</c:v>
                </c:pt>
                <c:pt idx="84">
                  <c:v>101.32604603212035</c:v>
                </c:pt>
                <c:pt idx="85">
                  <c:v>101.04261101128434</c:v>
                </c:pt>
                <c:pt idx="86">
                  <c:v>100.8586604471563</c:v>
                </c:pt>
                <c:pt idx="87">
                  <c:v>100.75236287445171</c:v>
                </c:pt>
                <c:pt idx="88">
                  <c:v>100.44675736127151</c:v>
                </c:pt>
                <c:pt idx="89">
                  <c:v>100.25748039437762</c:v>
                </c:pt>
                <c:pt idx="90">
                  <c:v>100.19552689067355</c:v>
                </c:pt>
                <c:pt idx="91">
                  <c:v>100.52032793114789</c:v>
                </c:pt>
                <c:pt idx="92">
                  <c:v>100.19944225947984</c:v>
                </c:pt>
                <c:pt idx="93">
                  <c:v>99.722378103113869</c:v>
                </c:pt>
                <c:pt idx="94">
                  <c:v>99.337130560841487</c:v>
                </c:pt>
                <c:pt idx="95">
                  <c:v>99.306578213357369</c:v>
                </c:pt>
                <c:pt idx="96">
                  <c:v>99.249220066122021</c:v>
                </c:pt>
                <c:pt idx="97">
                  <c:v>99.556366602944109</c:v>
                </c:pt>
                <c:pt idx="98">
                  <c:v>99.525858203762013</c:v>
                </c:pt>
                <c:pt idx="99">
                  <c:v>99.419814694341966</c:v>
                </c:pt>
                <c:pt idx="100">
                  <c:v>99.675069813664905</c:v>
                </c:pt>
                <c:pt idx="101">
                  <c:v>99.61190180502183</c:v>
                </c:pt>
                <c:pt idx="102">
                  <c:v>99.458237714023511</c:v>
                </c:pt>
                <c:pt idx="103">
                  <c:v>99.303071342390027</c:v>
                </c:pt>
                <c:pt idx="104">
                  <c:v>99.179782678138579</c:v>
                </c:pt>
                <c:pt idx="105">
                  <c:v>99.457135341845998</c:v>
                </c:pt>
                <c:pt idx="106">
                  <c:v>99.457135341845998</c:v>
                </c:pt>
                <c:pt idx="107">
                  <c:v>99.583023833448507</c:v>
                </c:pt>
                <c:pt idx="108">
                  <c:v>99.560533201101563</c:v>
                </c:pt>
                <c:pt idx="109">
                  <c:v>99.741117852088152</c:v>
                </c:pt>
                <c:pt idx="110">
                  <c:v>99.561058697293475</c:v>
                </c:pt>
                <c:pt idx="111">
                  <c:v>99.700697943383389</c:v>
                </c:pt>
                <c:pt idx="112">
                  <c:v>100.17085791378648</c:v>
                </c:pt>
                <c:pt idx="113">
                  <c:v>100.25531915189403</c:v>
                </c:pt>
                <c:pt idx="114">
                  <c:v>100.13396392041962</c:v>
                </c:pt>
                <c:pt idx="115">
                  <c:v>100.18604281763103</c:v>
                </c:pt>
                <c:pt idx="116">
                  <c:v>99.827657429592875</c:v>
                </c:pt>
                <c:pt idx="117">
                  <c:v>99.396792038402069</c:v>
                </c:pt>
                <c:pt idx="118">
                  <c:v>99.711601474725512</c:v>
                </c:pt>
                <c:pt idx="119">
                  <c:v>99.373873637108161</c:v>
                </c:pt>
                <c:pt idx="120">
                  <c:v>99.678316671052727</c:v>
                </c:pt>
                <c:pt idx="121">
                  <c:v>99.980763170895699</c:v>
                </c:pt>
                <c:pt idx="122">
                  <c:v>99.626542537604848</c:v>
                </c:pt>
                <c:pt idx="123">
                  <c:v>99.42644770920181</c:v>
                </c:pt>
                <c:pt idx="124">
                  <c:v>99.389487549028971</c:v>
                </c:pt>
                <c:pt idx="125">
                  <c:v>99.543548634345115</c:v>
                </c:pt>
                <c:pt idx="126">
                  <c:v>99.100889654799715</c:v>
                </c:pt>
                <c:pt idx="127">
                  <c:v>99.025348066384055</c:v>
                </c:pt>
                <c:pt idx="128">
                  <c:v>99.376255102805558</c:v>
                </c:pt>
                <c:pt idx="129">
                  <c:v>99.572157918041029</c:v>
                </c:pt>
                <c:pt idx="130">
                  <c:v>99.618747119206304</c:v>
                </c:pt>
                <c:pt idx="131">
                  <c:v>99.618747119206304</c:v>
                </c:pt>
                <c:pt idx="132">
                  <c:v>99.247873323782088</c:v>
                </c:pt>
                <c:pt idx="133">
                  <c:v>99.300507590878169</c:v>
                </c:pt>
                <c:pt idx="134">
                  <c:v>99.42230639254204</c:v>
                </c:pt>
                <c:pt idx="135">
                  <c:v>99.764066966004222</c:v>
                </c:pt>
                <c:pt idx="136">
                  <c:v>99.90342099180863</c:v>
                </c:pt>
                <c:pt idx="137">
                  <c:v>100.35264752196969</c:v>
                </c:pt>
                <c:pt idx="138">
                  <c:v>100.23183154427278</c:v>
                </c:pt>
                <c:pt idx="139">
                  <c:v>100.27785249133687</c:v>
                </c:pt>
                <c:pt idx="140">
                  <c:v>100.25038512475746</c:v>
                </c:pt>
                <c:pt idx="141">
                  <c:v>100.02901124678409</c:v>
                </c:pt>
                <c:pt idx="142">
                  <c:v>99.929137098186942</c:v>
                </c:pt>
                <c:pt idx="143">
                  <c:v>99.971611851058952</c:v>
                </c:pt>
                <c:pt idx="144">
                  <c:v>100.05255724224513</c:v>
                </c:pt>
                <c:pt idx="145">
                  <c:v>100.47288989234791</c:v>
                </c:pt>
                <c:pt idx="146">
                  <c:v>100.57702546498059</c:v>
                </c:pt>
                <c:pt idx="147">
                  <c:v>100.90058710640086</c:v>
                </c:pt>
                <c:pt idx="148">
                  <c:v>100.1781491950459</c:v>
                </c:pt>
                <c:pt idx="149">
                  <c:v>100.15071658910111</c:v>
                </c:pt>
                <c:pt idx="150">
                  <c:v>99.827887278095972</c:v>
                </c:pt>
                <c:pt idx="151">
                  <c:v>99.749430411661365</c:v>
                </c:pt>
                <c:pt idx="152">
                  <c:v>99.101905193481471</c:v>
                </c:pt>
                <c:pt idx="153">
                  <c:v>99.453769530041356</c:v>
                </c:pt>
                <c:pt idx="154">
                  <c:v>99.558539525970531</c:v>
                </c:pt>
                <c:pt idx="155">
                  <c:v>99.899293158807879</c:v>
                </c:pt>
                <c:pt idx="156">
                  <c:v>99.809549086604761</c:v>
                </c:pt>
                <c:pt idx="157">
                  <c:v>99.538272082519057</c:v>
                </c:pt>
                <c:pt idx="158">
                  <c:v>99.634747093891079</c:v>
                </c:pt>
                <c:pt idx="159">
                  <c:v>99.961568369123654</c:v>
                </c:pt>
                <c:pt idx="160">
                  <c:v>100.23876466419401</c:v>
                </c:pt>
                <c:pt idx="161">
                  <c:v>100.41347912005732</c:v>
                </c:pt>
                <c:pt idx="162">
                  <c:v>100.46349012504491</c:v>
                </c:pt>
                <c:pt idx="163">
                  <c:v>100.29676265177166</c:v>
                </c:pt>
                <c:pt idx="164">
                  <c:v>100.36063320017192</c:v>
                </c:pt>
                <c:pt idx="165">
                  <c:v>100.45845823021244</c:v>
                </c:pt>
                <c:pt idx="166">
                  <c:v>100.53992237724884</c:v>
                </c:pt>
                <c:pt idx="167">
                  <c:v>100.82518079145916</c:v>
                </c:pt>
                <c:pt idx="168">
                  <c:v>100.97844272040358</c:v>
                </c:pt>
                <c:pt idx="169">
                  <c:v>100.90163921055183</c:v>
                </c:pt>
                <c:pt idx="170">
                  <c:v>100.67802148888852</c:v>
                </c:pt>
                <c:pt idx="171">
                  <c:v>100.60764427657696</c:v>
                </c:pt>
                <c:pt idx="172">
                  <c:v>100.71921989532426</c:v>
                </c:pt>
                <c:pt idx="173">
                  <c:v>100.40439369618748</c:v>
                </c:pt>
                <c:pt idx="174">
                  <c:v>100.35365223642674</c:v>
                </c:pt>
                <c:pt idx="175">
                  <c:v>100.4454284746321</c:v>
                </c:pt>
                <c:pt idx="176">
                  <c:v>100.4454284746321</c:v>
                </c:pt>
                <c:pt idx="177">
                  <c:v>100.0487820577907</c:v>
                </c:pt>
                <c:pt idx="178">
                  <c:v>100.42578035153036</c:v>
                </c:pt>
                <c:pt idx="179">
                  <c:v>100.49147124950859</c:v>
                </c:pt>
                <c:pt idx="180">
                  <c:v>100.55765583019833</c:v>
                </c:pt>
                <c:pt idx="181">
                  <c:v>100.42071673465513</c:v>
                </c:pt>
                <c:pt idx="182">
                  <c:v>100.3307797400041</c:v>
                </c:pt>
                <c:pt idx="183">
                  <c:v>100.01976136920076</c:v>
                </c:pt>
                <c:pt idx="184">
                  <c:v>100.09445177029639</c:v>
                </c:pt>
                <c:pt idx="185">
                  <c:v>100.04419440099525</c:v>
                </c:pt>
                <c:pt idx="186">
                  <c:v>100.26580583816124</c:v>
                </c:pt>
                <c:pt idx="187">
                  <c:v>100.12401626167393</c:v>
                </c:pt>
                <c:pt idx="188">
                  <c:v>100.15825299749805</c:v>
                </c:pt>
                <c:pt idx="189">
                  <c:v>100.18051031389876</c:v>
                </c:pt>
                <c:pt idx="190">
                  <c:v>100.23703829395008</c:v>
                </c:pt>
                <c:pt idx="191">
                  <c:v>100.21140300679536</c:v>
                </c:pt>
                <c:pt idx="192">
                  <c:v>100.48548636485162</c:v>
                </c:pt>
                <c:pt idx="193">
                  <c:v>100.18782208609937</c:v>
                </c:pt>
                <c:pt idx="194">
                  <c:v>100.09000477729467</c:v>
                </c:pt>
                <c:pt idx="195">
                  <c:v>100.1277808509786</c:v>
                </c:pt>
                <c:pt idx="196">
                  <c:v>100.13961400747944</c:v>
                </c:pt>
                <c:pt idx="197">
                  <c:v>100.2828004556695</c:v>
                </c:pt>
                <c:pt idx="198">
                  <c:v>100.36869029469648</c:v>
                </c:pt>
                <c:pt idx="199">
                  <c:v>100.38551933209841</c:v>
                </c:pt>
                <c:pt idx="200">
                  <c:v>100.42427998884094</c:v>
                </c:pt>
                <c:pt idx="201">
                  <c:v>100.54441518827038</c:v>
                </c:pt>
                <c:pt idx="202">
                  <c:v>100.62867345326944</c:v>
                </c:pt>
                <c:pt idx="203">
                  <c:v>100.64610036692643</c:v>
                </c:pt>
                <c:pt idx="204">
                  <c:v>100.73326731087728</c:v>
                </c:pt>
                <c:pt idx="205">
                  <c:v>100.72722896167939</c:v>
                </c:pt>
                <c:pt idx="206">
                  <c:v>100.43872119095217</c:v>
                </c:pt>
                <c:pt idx="207">
                  <c:v>100.36549096861556</c:v>
                </c:pt>
                <c:pt idx="208">
                  <c:v>100.59265277227824</c:v>
                </c:pt>
                <c:pt idx="209">
                  <c:v>100.53981744516287</c:v>
                </c:pt>
                <c:pt idx="210">
                  <c:v>100.42092720794389</c:v>
                </c:pt>
                <c:pt idx="211">
                  <c:v>100.49979183456965</c:v>
                </c:pt>
                <c:pt idx="212">
                  <c:v>100.31712987100656</c:v>
                </c:pt>
                <c:pt idx="213">
                  <c:v>100.32147826451035</c:v>
                </c:pt>
                <c:pt idx="214">
                  <c:v>100.0298311796145</c:v>
                </c:pt>
                <c:pt idx="215">
                  <c:v>100.16119582341345</c:v>
                </c:pt>
                <c:pt idx="216">
                  <c:v>100.4524186865051</c:v>
                </c:pt>
                <c:pt idx="217">
                  <c:v>100.2473708211905</c:v>
                </c:pt>
                <c:pt idx="218">
                  <c:v>100.70924265934669</c:v>
                </c:pt>
                <c:pt idx="219">
                  <c:v>100.62182119493235</c:v>
                </c:pt>
                <c:pt idx="220">
                  <c:v>100.89505601564959</c:v>
                </c:pt>
                <c:pt idx="221">
                  <c:v>100.88782452600276</c:v>
                </c:pt>
                <c:pt idx="222">
                  <c:v>100.65536503405785</c:v>
                </c:pt>
                <c:pt idx="223">
                  <c:v>101.3983662486329</c:v>
                </c:pt>
                <c:pt idx="224">
                  <c:v>102.74269854801854</c:v>
                </c:pt>
                <c:pt idx="225">
                  <c:v>103.26008599661651</c:v>
                </c:pt>
                <c:pt idx="226">
                  <c:v>104.50203156966305</c:v>
                </c:pt>
                <c:pt idx="227">
                  <c:v>104.27651818165297</c:v>
                </c:pt>
                <c:pt idx="228">
                  <c:v>104.16984324747183</c:v>
                </c:pt>
                <c:pt idx="229">
                  <c:v>104.60563408979296</c:v>
                </c:pt>
                <c:pt idx="230">
                  <c:v>104.47080082894978</c:v>
                </c:pt>
                <c:pt idx="231">
                  <c:v>104.41598237680665</c:v>
                </c:pt>
                <c:pt idx="232">
                  <c:v>104.88724306853547</c:v>
                </c:pt>
                <c:pt idx="233">
                  <c:v>105.20699994786207</c:v>
                </c:pt>
                <c:pt idx="234">
                  <c:v>105.20699994786207</c:v>
                </c:pt>
                <c:pt idx="235">
                  <c:v>105.08151513175179</c:v>
                </c:pt>
                <c:pt idx="236">
                  <c:v>104.86026920510385</c:v>
                </c:pt>
                <c:pt idx="237">
                  <c:v>105.13262144366027</c:v>
                </c:pt>
                <c:pt idx="238">
                  <c:v>105.01152868823334</c:v>
                </c:pt>
                <c:pt idx="239">
                  <c:v>105.46265445615349</c:v>
                </c:pt>
                <c:pt idx="240">
                  <c:v>105.5463075462924</c:v>
                </c:pt>
                <c:pt idx="241">
                  <c:v>105.50265191086565</c:v>
                </c:pt>
                <c:pt idx="242">
                  <c:v>105.72055811045034</c:v>
                </c:pt>
                <c:pt idx="243">
                  <c:v>105.92452703016946</c:v>
                </c:pt>
                <c:pt idx="244">
                  <c:v>106.18267826430332</c:v>
                </c:pt>
                <c:pt idx="245">
                  <c:v>105.77628855645511</c:v>
                </c:pt>
                <c:pt idx="246">
                  <c:v>105.30402615720401</c:v>
                </c:pt>
                <c:pt idx="247">
                  <c:v>104.99827479817594</c:v>
                </c:pt>
                <c:pt idx="248">
                  <c:v>104.93403286399314</c:v>
                </c:pt>
                <c:pt idx="249">
                  <c:v>105.01285719293408</c:v>
                </c:pt>
                <c:pt idx="250">
                  <c:v>104.81814594410508</c:v>
                </c:pt>
                <c:pt idx="251">
                  <c:v>104.87813428352506</c:v>
                </c:pt>
                <c:pt idx="252">
                  <c:v>105.08055830113616</c:v>
                </c:pt>
                <c:pt idx="253">
                  <c:v>105.01030640580078</c:v>
                </c:pt>
                <c:pt idx="254">
                  <c:v>104.44525855408406</c:v>
                </c:pt>
                <c:pt idx="255">
                  <c:v>104.50712782209379</c:v>
                </c:pt>
                <c:pt idx="256">
                  <c:v>104.50712782209379</c:v>
                </c:pt>
                <c:pt idx="257">
                  <c:v>104.48848983677905</c:v>
                </c:pt>
                <c:pt idx="258">
                  <c:v>104.26006612436363</c:v>
                </c:pt>
                <c:pt idx="259">
                  <c:v>104.23044660227971</c:v>
                </c:pt>
                <c:pt idx="260">
                  <c:v>104.31682931425479</c:v>
                </c:pt>
                <c:pt idx="261">
                  <c:v>104.31682931425479</c:v>
                </c:pt>
                <c:pt idx="262">
                  <c:v>104.18698168260117</c:v>
                </c:pt>
                <c:pt idx="263">
                  <c:v>104.83031980348466</c:v>
                </c:pt>
                <c:pt idx="264">
                  <c:v>104.42609574118941</c:v>
                </c:pt>
                <c:pt idx="265">
                  <c:v>104.21158146640799</c:v>
                </c:pt>
                <c:pt idx="266">
                  <c:v>104.00076169370817</c:v>
                </c:pt>
                <c:pt idx="267">
                  <c:v>104.38460316506459</c:v>
                </c:pt>
                <c:pt idx="268">
                  <c:v>104.32981272345576</c:v>
                </c:pt>
                <c:pt idx="269">
                  <c:v>104.30925434474641</c:v>
                </c:pt>
                <c:pt idx="270">
                  <c:v>104.44930982647524</c:v>
                </c:pt>
                <c:pt idx="271">
                  <c:v>104.44930982647524</c:v>
                </c:pt>
                <c:pt idx="272">
                  <c:v>104.18974671297347</c:v>
                </c:pt>
                <c:pt idx="273">
                  <c:v>104.20997575675288</c:v>
                </c:pt>
                <c:pt idx="274">
                  <c:v>104.00205323948886</c:v>
                </c:pt>
                <c:pt idx="275">
                  <c:v>104.10618399724795</c:v>
                </c:pt>
                <c:pt idx="276">
                  <c:v>103.9203533991373</c:v>
                </c:pt>
                <c:pt idx="277">
                  <c:v>104.09321721190845</c:v>
                </c:pt>
                <c:pt idx="278">
                  <c:v>103.96452438364776</c:v>
                </c:pt>
                <c:pt idx="279">
                  <c:v>103.93695456612635</c:v>
                </c:pt>
                <c:pt idx="280">
                  <c:v>103.47657723221624</c:v>
                </c:pt>
                <c:pt idx="281">
                  <c:v>103.3967909410559</c:v>
                </c:pt>
                <c:pt idx="282">
                  <c:v>103.10797832498028</c:v>
                </c:pt>
                <c:pt idx="283">
                  <c:v>102.72765780346353</c:v>
                </c:pt>
                <c:pt idx="284">
                  <c:v>102.43599920355382</c:v>
                </c:pt>
                <c:pt idx="285">
                  <c:v>102.80216862121479</c:v>
                </c:pt>
                <c:pt idx="286">
                  <c:v>102.79448582925296</c:v>
                </c:pt>
                <c:pt idx="287">
                  <c:v>102.7555946895197</c:v>
                </c:pt>
                <c:pt idx="288">
                  <c:v>102.8898927804044</c:v>
                </c:pt>
                <c:pt idx="289">
                  <c:v>103.28026334243904</c:v>
                </c:pt>
                <c:pt idx="290">
                  <c:v>103.34814259713667</c:v>
                </c:pt>
                <c:pt idx="291">
                  <c:v>103.25814564857257</c:v>
                </c:pt>
                <c:pt idx="292">
                  <c:v>103.26829839972029</c:v>
                </c:pt>
                <c:pt idx="293">
                  <c:v>103.47785456931476</c:v>
                </c:pt>
                <c:pt idx="294">
                  <c:v>103.34731242275789</c:v>
                </c:pt>
                <c:pt idx="295">
                  <c:v>103.37337018947828</c:v>
                </c:pt>
                <c:pt idx="296">
                  <c:v>103.37337018947828</c:v>
                </c:pt>
                <c:pt idx="297">
                  <c:v>103.3654793787361</c:v>
                </c:pt>
                <c:pt idx="298">
                  <c:v>103.34799800330595</c:v>
                </c:pt>
                <c:pt idx="299">
                  <c:v>102.94405773314628</c:v>
                </c:pt>
                <c:pt idx="300">
                  <c:v>103.30443754348508</c:v>
                </c:pt>
                <c:pt idx="301">
                  <c:v>103.39530784145093</c:v>
                </c:pt>
                <c:pt idx="302">
                  <c:v>102.85470575138515</c:v>
                </c:pt>
                <c:pt idx="303">
                  <c:v>102.70618920848133</c:v>
                </c:pt>
                <c:pt idx="304">
                  <c:v>102.86626136546364</c:v>
                </c:pt>
                <c:pt idx="305">
                  <c:v>102.86796128005362</c:v>
                </c:pt>
                <c:pt idx="306">
                  <c:v>102.55079839394188</c:v>
                </c:pt>
                <c:pt idx="307">
                  <c:v>102.35724064313929</c:v>
                </c:pt>
                <c:pt idx="308">
                  <c:v>102.7493622516898</c:v>
                </c:pt>
                <c:pt idx="309">
                  <c:v>102.41949163410511</c:v>
                </c:pt>
                <c:pt idx="310">
                  <c:v>102.57450052773551</c:v>
                </c:pt>
                <c:pt idx="311">
                  <c:v>102.52086455823766</c:v>
                </c:pt>
                <c:pt idx="312">
                  <c:v>102.29130701819665</c:v>
                </c:pt>
                <c:pt idx="313">
                  <c:v>102.37084847652615</c:v>
                </c:pt>
                <c:pt idx="314">
                  <c:v>102.41826304269041</c:v>
                </c:pt>
                <c:pt idx="315">
                  <c:v>102.44781961036942</c:v>
                </c:pt>
                <c:pt idx="316">
                  <c:v>102.14977282517921</c:v>
                </c:pt>
                <c:pt idx="317">
                  <c:v>101.73122157669943</c:v>
                </c:pt>
                <c:pt idx="318">
                  <c:v>101.82267531806527</c:v>
                </c:pt>
                <c:pt idx="319">
                  <c:v>101.78704401103485</c:v>
                </c:pt>
                <c:pt idx="320">
                  <c:v>101.71685783612953</c:v>
                </c:pt>
                <c:pt idx="321">
                  <c:v>101.62389548431644</c:v>
                </c:pt>
                <c:pt idx="322">
                  <c:v>101.87865889085337</c:v>
                </c:pt>
                <c:pt idx="323">
                  <c:v>101.83391629461991</c:v>
                </c:pt>
                <c:pt idx="324">
                  <c:v>102.07950697185299</c:v>
                </c:pt>
                <c:pt idx="325">
                  <c:v>102.07522600712929</c:v>
                </c:pt>
                <c:pt idx="326">
                  <c:v>101.62651084155368</c:v>
                </c:pt>
                <c:pt idx="327">
                  <c:v>101.17021829941106</c:v>
                </c:pt>
                <c:pt idx="328">
                  <c:v>101.09501989536022</c:v>
                </c:pt>
                <c:pt idx="329">
                  <c:v>101.44733156320171</c:v>
                </c:pt>
                <c:pt idx="330">
                  <c:v>101.4423940753322</c:v>
                </c:pt>
                <c:pt idx="331">
                  <c:v>101.65794292866626</c:v>
                </c:pt>
                <c:pt idx="332">
                  <c:v>101.92830675821081</c:v>
                </c:pt>
                <c:pt idx="333">
                  <c:v>101.64456567848006</c:v>
                </c:pt>
                <c:pt idx="334">
                  <c:v>101.55244774617343</c:v>
                </c:pt>
                <c:pt idx="335">
                  <c:v>101.55244774617343</c:v>
                </c:pt>
                <c:pt idx="336">
                  <c:v>101.51404547338747</c:v>
                </c:pt>
                <c:pt idx="337">
                  <c:v>101.40566328601091</c:v>
                </c:pt>
                <c:pt idx="338">
                  <c:v>101.82546613035927</c:v>
                </c:pt>
                <c:pt idx="339">
                  <c:v>102.27883325512643</c:v>
                </c:pt>
                <c:pt idx="340">
                  <c:v>102.35638646809346</c:v>
                </c:pt>
                <c:pt idx="341">
                  <c:v>102.37862791127586</c:v>
                </c:pt>
                <c:pt idx="342">
                  <c:v>102.15831944975027</c:v>
                </c:pt>
                <c:pt idx="343">
                  <c:v>102.21700349791483</c:v>
                </c:pt>
                <c:pt idx="344">
                  <c:v>102.14748759868854</c:v>
                </c:pt>
                <c:pt idx="345">
                  <c:v>101.73580443802473</c:v>
                </c:pt>
                <c:pt idx="346">
                  <c:v>101.36694758995955</c:v>
                </c:pt>
                <c:pt idx="347">
                  <c:v>101.80291993927216</c:v>
                </c:pt>
                <c:pt idx="348">
                  <c:v>101.81605860012822</c:v>
                </c:pt>
                <c:pt idx="349">
                  <c:v>101.73775537067114</c:v>
                </c:pt>
                <c:pt idx="350">
                  <c:v>101.89156324121849</c:v>
                </c:pt>
                <c:pt idx="351">
                  <c:v>101.64762702185506</c:v>
                </c:pt>
                <c:pt idx="352">
                  <c:v>102.02883534639081</c:v>
                </c:pt>
                <c:pt idx="353">
                  <c:v>102.01266422860553</c:v>
                </c:pt>
                <c:pt idx="354">
                  <c:v>101.70005929564019</c:v>
                </c:pt>
                <c:pt idx="355">
                  <c:v>101.12689016876139</c:v>
                </c:pt>
                <c:pt idx="356">
                  <c:v>101.2242008230521</c:v>
                </c:pt>
                <c:pt idx="357">
                  <c:v>100.78321422644152</c:v>
                </c:pt>
                <c:pt idx="358">
                  <c:v>100.68304187256952</c:v>
                </c:pt>
                <c:pt idx="359">
                  <c:v>100.69070962613982</c:v>
                </c:pt>
                <c:pt idx="360">
                  <c:v>100.63967105698153</c:v>
                </c:pt>
                <c:pt idx="361">
                  <c:v>100.82953943494294</c:v>
                </c:pt>
                <c:pt idx="362">
                  <c:v>100.75643003523483</c:v>
                </c:pt>
                <c:pt idx="363">
                  <c:v>100.673996202198</c:v>
                </c:pt>
                <c:pt idx="364">
                  <c:v>101.07699865720224</c:v>
                </c:pt>
                <c:pt idx="365">
                  <c:v>101.13856242699548</c:v>
                </c:pt>
                <c:pt idx="366">
                  <c:v>101.13856242699548</c:v>
                </c:pt>
                <c:pt idx="367">
                  <c:v>101.08458053148006</c:v>
                </c:pt>
                <c:pt idx="368">
                  <c:v>101.29307049009491</c:v>
                </c:pt>
                <c:pt idx="369">
                  <c:v>101.66229336503028</c:v>
                </c:pt>
                <c:pt idx="370">
                  <c:v>101.34239229712416</c:v>
                </c:pt>
                <c:pt idx="371">
                  <c:v>101.31780172657724</c:v>
                </c:pt>
                <c:pt idx="372">
                  <c:v>101.06300041235114</c:v>
                </c:pt>
                <c:pt idx="373">
                  <c:v>101.36626914935502</c:v>
                </c:pt>
                <c:pt idx="374">
                  <c:v>101.85386676323857</c:v>
                </c:pt>
                <c:pt idx="375">
                  <c:v>102.45742284068872</c:v>
                </c:pt>
                <c:pt idx="376">
                  <c:v>102.82775289029757</c:v>
                </c:pt>
                <c:pt idx="377">
                  <c:v>102.77642099712256</c:v>
                </c:pt>
                <c:pt idx="378">
                  <c:v>103.01671186760851</c:v>
                </c:pt>
                <c:pt idx="379">
                  <c:v>102.97348128338908</c:v>
                </c:pt>
                <c:pt idx="380">
                  <c:v>102.61775311098727</c:v>
                </c:pt>
                <c:pt idx="381">
                  <c:v>102.6170024972612</c:v>
                </c:pt>
                <c:pt idx="382">
                  <c:v>102.25919559607901</c:v>
                </c:pt>
                <c:pt idx="383">
                  <c:v>102.17629814287483</c:v>
                </c:pt>
                <c:pt idx="384">
                  <c:v>102.29587835502592</c:v>
                </c:pt>
                <c:pt idx="385">
                  <c:v>102.42426027606118</c:v>
                </c:pt>
                <c:pt idx="386">
                  <c:v>102.70031199683115</c:v>
                </c:pt>
                <c:pt idx="387">
                  <c:v>102.98280949547581</c:v>
                </c:pt>
                <c:pt idx="388">
                  <c:v>102.93041658227718</c:v>
                </c:pt>
                <c:pt idx="389">
                  <c:v>103.10875015539982</c:v>
                </c:pt>
                <c:pt idx="390">
                  <c:v>103.24706662359864</c:v>
                </c:pt>
                <c:pt idx="391">
                  <c:v>103.63903047124549</c:v>
                </c:pt>
                <c:pt idx="392">
                  <c:v>103.63903047124549</c:v>
                </c:pt>
                <c:pt idx="393">
                  <c:v>103.62305271715597</c:v>
                </c:pt>
                <c:pt idx="394">
                  <c:v>103.52404451141743</c:v>
                </c:pt>
                <c:pt idx="395">
                  <c:v>103.70087138870446</c:v>
                </c:pt>
                <c:pt idx="396">
                  <c:v>103.20575690158458</c:v>
                </c:pt>
                <c:pt idx="397">
                  <c:v>103.00582751033807</c:v>
                </c:pt>
                <c:pt idx="398">
                  <c:v>102.90366952602096</c:v>
                </c:pt>
                <c:pt idx="399">
                  <c:v>102.92943465455522</c:v>
                </c:pt>
                <c:pt idx="400">
                  <c:v>102.77557409600769</c:v>
                </c:pt>
                <c:pt idx="401">
                  <c:v>102.80035190917576</c:v>
                </c:pt>
                <c:pt idx="402">
                  <c:v>102.58112405101075</c:v>
                </c:pt>
                <c:pt idx="403">
                  <c:v>102.28966210397228</c:v>
                </c:pt>
                <c:pt idx="404">
                  <c:v>102.23629194297588</c:v>
                </c:pt>
                <c:pt idx="405">
                  <c:v>102.31029829192424</c:v>
                </c:pt>
                <c:pt idx="406">
                  <c:v>102.15057635210039</c:v>
                </c:pt>
                <c:pt idx="407">
                  <c:v>102.44463192451762</c:v>
                </c:pt>
                <c:pt idx="408">
                  <c:v>102.24523482328243</c:v>
                </c:pt>
                <c:pt idx="409">
                  <c:v>102.08773452270661</c:v>
                </c:pt>
                <c:pt idx="410">
                  <c:v>102.08280260491405</c:v>
                </c:pt>
                <c:pt idx="411">
                  <c:v>102.07260864680931</c:v>
                </c:pt>
                <c:pt idx="412">
                  <c:v>101.88415550720249</c:v>
                </c:pt>
                <c:pt idx="413">
                  <c:v>101.49572230843064</c:v>
                </c:pt>
                <c:pt idx="414">
                  <c:v>101.69385149016081</c:v>
                </c:pt>
                <c:pt idx="415">
                  <c:v>101.71464551832416</c:v>
                </c:pt>
                <c:pt idx="416">
                  <c:v>101.80273640505324</c:v>
                </c:pt>
                <c:pt idx="417">
                  <c:v>101.78841888149192</c:v>
                </c:pt>
                <c:pt idx="418">
                  <c:v>101.68640442374259</c:v>
                </c:pt>
                <c:pt idx="419">
                  <c:v>101.68933790963789</c:v>
                </c:pt>
                <c:pt idx="420">
                  <c:v>101.68488732408949</c:v>
                </c:pt>
                <c:pt idx="421">
                  <c:v>101.72617548815674</c:v>
                </c:pt>
                <c:pt idx="422">
                  <c:v>101.63744001514988</c:v>
                </c:pt>
                <c:pt idx="423">
                  <c:v>101.73889670009817</c:v>
                </c:pt>
                <c:pt idx="424">
                  <c:v>101.73947642932993</c:v>
                </c:pt>
                <c:pt idx="425">
                  <c:v>101.66099248918081</c:v>
                </c:pt>
                <c:pt idx="426">
                  <c:v>101.65325314994385</c:v>
                </c:pt>
                <c:pt idx="427">
                  <c:v>101.67182143534606</c:v>
                </c:pt>
                <c:pt idx="428">
                  <c:v>101.57961254613279</c:v>
                </c:pt>
                <c:pt idx="429">
                  <c:v>101.36207363824201</c:v>
                </c:pt>
                <c:pt idx="430">
                  <c:v>101.70962773998981</c:v>
                </c:pt>
                <c:pt idx="431">
                  <c:v>101.56741982843161</c:v>
                </c:pt>
                <c:pt idx="432">
                  <c:v>101.36697275512564</c:v>
                </c:pt>
                <c:pt idx="433">
                  <c:v>101.28011203496156</c:v>
                </c:pt>
                <c:pt idx="434">
                  <c:v>101.26341506942471</c:v>
                </c:pt>
                <c:pt idx="435">
                  <c:v>101.56175710587114</c:v>
                </c:pt>
                <c:pt idx="436">
                  <c:v>101.56175710587114</c:v>
                </c:pt>
                <c:pt idx="437">
                  <c:v>101.64337811187887</c:v>
                </c:pt>
                <c:pt idx="438">
                  <c:v>101.73174861624037</c:v>
                </c:pt>
                <c:pt idx="439">
                  <c:v>101.562887277588</c:v>
                </c:pt>
                <c:pt idx="440">
                  <c:v>101.89343184457194</c:v>
                </c:pt>
                <c:pt idx="441">
                  <c:v>101.85334160244417</c:v>
                </c:pt>
                <c:pt idx="442">
                  <c:v>102.02697687190366</c:v>
                </c:pt>
                <c:pt idx="443">
                  <c:v>102.27258966380862</c:v>
                </c:pt>
                <c:pt idx="444">
                  <c:v>102.11053942021276</c:v>
                </c:pt>
                <c:pt idx="445">
                  <c:v>102.13148977788158</c:v>
                </c:pt>
                <c:pt idx="446">
                  <c:v>102.14912596686061</c:v>
                </c:pt>
                <c:pt idx="447">
                  <c:v>101.69155827822512</c:v>
                </c:pt>
                <c:pt idx="448">
                  <c:v>102.03206109951459</c:v>
                </c:pt>
                <c:pt idx="449">
                  <c:v>102.30792538493341</c:v>
                </c:pt>
                <c:pt idx="450">
                  <c:v>103.04179699534919</c:v>
                </c:pt>
                <c:pt idx="451">
                  <c:v>103.21456794745659</c:v>
                </c:pt>
                <c:pt idx="452">
                  <c:v>103.50678118974976</c:v>
                </c:pt>
                <c:pt idx="453">
                  <c:v>103.75028566503353</c:v>
                </c:pt>
                <c:pt idx="454">
                  <c:v>103.92229108857664</c:v>
                </c:pt>
                <c:pt idx="455">
                  <c:v>103.74061395263637</c:v>
                </c:pt>
                <c:pt idx="456">
                  <c:v>103.68933934915545</c:v>
                </c:pt>
                <c:pt idx="457">
                  <c:v>103.97967265221209</c:v>
                </c:pt>
                <c:pt idx="458">
                  <c:v>103.7718150679616</c:v>
                </c:pt>
                <c:pt idx="459">
                  <c:v>103.27357867828792</c:v>
                </c:pt>
                <c:pt idx="460">
                  <c:v>103.26602921866974</c:v>
                </c:pt>
                <c:pt idx="461">
                  <c:v>102.83140164285874</c:v>
                </c:pt>
                <c:pt idx="462">
                  <c:v>102.90466301127799</c:v>
                </c:pt>
                <c:pt idx="463">
                  <c:v>102.51964521427736</c:v>
                </c:pt>
                <c:pt idx="464">
                  <c:v>102.57834478754238</c:v>
                </c:pt>
                <c:pt idx="465">
                  <c:v>102.33769046456165</c:v>
                </c:pt>
                <c:pt idx="466">
                  <c:v>102.03742239510819</c:v>
                </c:pt>
                <c:pt idx="467">
                  <c:v>102.17036140893714</c:v>
                </c:pt>
                <c:pt idx="468">
                  <c:v>102.55717304151779</c:v>
                </c:pt>
                <c:pt idx="469">
                  <c:v>102.7002480255625</c:v>
                </c:pt>
                <c:pt idx="470">
                  <c:v>103.24374511514395</c:v>
                </c:pt>
                <c:pt idx="471">
                  <c:v>103.46807287935079</c:v>
                </c:pt>
                <c:pt idx="472">
                  <c:v>103.2882576389508</c:v>
                </c:pt>
                <c:pt idx="473">
                  <c:v>102.80795009748557</c:v>
                </c:pt>
                <c:pt idx="474">
                  <c:v>103.18068133233589</c:v>
                </c:pt>
                <c:pt idx="475">
                  <c:v>102.22998536579124</c:v>
                </c:pt>
                <c:pt idx="476">
                  <c:v>101.81960166993791</c:v>
                </c:pt>
                <c:pt idx="477">
                  <c:v>101.48139228276705</c:v>
                </c:pt>
                <c:pt idx="478">
                  <c:v>101.2045257068867</c:v>
                </c:pt>
                <c:pt idx="479">
                  <c:v>101.51753567277288</c:v>
                </c:pt>
                <c:pt idx="480">
                  <c:v>101.170864553439</c:v>
                </c:pt>
                <c:pt idx="481">
                  <c:v>100.99566934567592</c:v>
                </c:pt>
                <c:pt idx="482">
                  <c:v>100.85857944672769</c:v>
                </c:pt>
                <c:pt idx="483">
                  <c:v>100.64716833542404</c:v>
                </c:pt>
                <c:pt idx="484">
                  <c:v>100.84748869052642</c:v>
                </c:pt>
                <c:pt idx="485">
                  <c:v>101.20729104891421</c:v>
                </c:pt>
                <c:pt idx="486">
                  <c:v>101.21513559951654</c:v>
                </c:pt>
                <c:pt idx="487">
                  <c:v>101.36904394468115</c:v>
                </c:pt>
                <c:pt idx="488">
                  <c:v>101.4424207300772</c:v>
                </c:pt>
                <c:pt idx="489">
                  <c:v>101.72982098748098</c:v>
                </c:pt>
                <c:pt idx="490">
                  <c:v>102.23563284608652</c:v>
                </c:pt>
                <c:pt idx="491">
                  <c:v>102.47271111701646</c:v>
                </c:pt>
                <c:pt idx="492">
                  <c:v>102.12541017650861</c:v>
                </c:pt>
                <c:pt idx="493">
                  <c:v>102.0519585974702</c:v>
                </c:pt>
                <c:pt idx="494">
                  <c:v>102.0519585974702</c:v>
                </c:pt>
                <c:pt idx="495">
                  <c:v>101.96985222078547</c:v>
                </c:pt>
                <c:pt idx="496">
                  <c:v>102.02947524356154</c:v>
                </c:pt>
                <c:pt idx="497">
                  <c:v>102.59613267011807</c:v>
                </c:pt>
                <c:pt idx="498">
                  <c:v>104.22345770813897</c:v>
                </c:pt>
                <c:pt idx="499">
                  <c:v>104.53986967285888</c:v>
                </c:pt>
                <c:pt idx="500">
                  <c:v>104.31685454821942</c:v>
                </c:pt>
                <c:pt idx="501">
                  <c:v>105.29708331805681</c:v>
                </c:pt>
                <c:pt idx="502">
                  <c:v>104.9491060551747</c:v>
                </c:pt>
                <c:pt idx="503">
                  <c:v>105.18468053250037</c:v>
                </c:pt>
                <c:pt idx="504">
                  <c:v>105.33483924111209</c:v>
                </c:pt>
                <c:pt idx="505">
                  <c:v>105.51799824905703</c:v>
                </c:pt>
                <c:pt idx="506">
                  <c:v>105.11151429280632</c:v>
                </c:pt>
                <c:pt idx="507">
                  <c:v>104.90169362061405</c:v>
                </c:pt>
                <c:pt idx="508">
                  <c:v>105.00911996010981</c:v>
                </c:pt>
                <c:pt idx="509">
                  <c:v>104.66722369707335</c:v>
                </c:pt>
                <c:pt idx="510">
                  <c:v>105.04773546452168</c:v>
                </c:pt>
                <c:pt idx="511">
                  <c:v>105.34496227859265</c:v>
                </c:pt>
                <c:pt idx="512">
                  <c:v>105.52826146792538</c:v>
                </c:pt>
                <c:pt idx="513">
                  <c:v>105.86109783003931</c:v>
                </c:pt>
                <c:pt idx="514">
                  <c:v>105.90795767566883</c:v>
                </c:pt>
                <c:pt idx="515">
                  <c:v>106.00253805576831</c:v>
                </c:pt>
                <c:pt idx="516">
                  <c:v>106.00253805576831</c:v>
                </c:pt>
                <c:pt idx="517">
                  <c:v>106.23742441789084</c:v>
                </c:pt>
                <c:pt idx="518">
                  <c:v>106.15604811164377</c:v>
                </c:pt>
                <c:pt idx="519">
                  <c:v>106.1064825628838</c:v>
                </c:pt>
                <c:pt idx="520">
                  <c:v>105.92106576897675</c:v>
                </c:pt>
                <c:pt idx="521">
                  <c:v>105.92106576897675</c:v>
                </c:pt>
                <c:pt idx="522">
                  <c:v>105.77736166776717</c:v>
                </c:pt>
                <c:pt idx="523">
                  <c:v>105.69222609552402</c:v>
                </c:pt>
                <c:pt idx="524">
                  <c:v>105.68331115634766</c:v>
                </c:pt>
                <c:pt idx="525">
                  <c:v>105.65953860976782</c:v>
                </c:pt>
                <c:pt idx="526">
                  <c:v>105.64765954264766</c:v>
                </c:pt>
                <c:pt idx="527">
                  <c:v>105.72100185886104</c:v>
                </c:pt>
                <c:pt idx="528">
                  <c:v>105.85921678383326</c:v>
                </c:pt>
                <c:pt idx="529">
                  <c:v>106.27675682388771</c:v>
                </c:pt>
                <c:pt idx="530">
                  <c:v>106.19176239724663</c:v>
                </c:pt>
                <c:pt idx="531">
                  <c:v>106.19176239724663</c:v>
                </c:pt>
                <c:pt idx="532">
                  <c:v>105.67049112561402</c:v>
                </c:pt>
                <c:pt idx="533">
                  <c:v>105.74453504975307</c:v>
                </c:pt>
                <c:pt idx="534">
                  <c:v>105.63565347924875</c:v>
                </c:pt>
                <c:pt idx="535">
                  <c:v>106.01206739003781</c:v>
                </c:pt>
                <c:pt idx="536">
                  <c:v>105.67240358620298</c:v>
                </c:pt>
                <c:pt idx="537">
                  <c:v>105.60688384536586</c:v>
                </c:pt>
                <c:pt idx="538">
                  <c:v>105.62989552916302</c:v>
                </c:pt>
                <c:pt idx="539">
                  <c:v>105.73038970600766</c:v>
                </c:pt>
                <c:pt idx="540">
                  <c:v>105.69281640785584</c:v>
                </c:pt>
                <c:pt idx="541">
                  <c:v>105.8998489036576</c:v>
                </c:pt>
                <c:pt idx="542">
                  <c:v>105.85266665653779</c:v>
                </c:pt>
                <c:pt idx="543">
                  <c:v>105.67846255521169</c:v>
                </c:pt>
                <c:pt idx="544">
                  <c:v>105.65374201742928</c:v>
                </c:pt>
                <c:pt idx="545">
                  <c:v>105.86240578350781</c:v>
                </c:pt>
                <c:pt idx="546">
                  <c:v>106.11502483312896</c:v>
                </c:pt>
                <c:pt idx="547">
                  <c:v>105.52176528132682</c:v>
                </c:pt>
                <c:pt idx="548">
                  <c:v>106.32714543544014</c:v>
                </c:pt>
                <c:pt idx="549">
                  <c:v>106.41401549939924</c:v>
                </c:pt>
                <c:pt idx="550">
                  <c:v>106.17880835873979</c:v>
                </c:pt>
                <c:pt idx="551">
                  <c:v>105.90186358591143</c:v>
                </c:pt>
                <c:pt idx="552">
                  <c:v>106.44543426077333</c:v>
                </c:pt>
                <c:pt idx="553">
                  <c:v>106.46240756954337</c:v>
                </c:pt>
                <c:pt idx="554">
                  <c:v>106.29897499246039</c:v>
                </c:pt>
                <c:pt idx="555">
                  <c:v>106.19282786190919</c:v>
                </c:pt>
                <c:pt idx="556">
                  <c:v>106.19282786190919</c:v>
                </c:pt>
                <c:pt idx="557">
                  <c:v>105.76456823105464</c:v>
                </c:pt>
                <c:pt idx="558">
                  <c:v>106.07870140279437</c:v>
                </c:pt>
                <c:pt idx="559">
                  <c:v>105.88052178459104</c:v>
                </c:pt>
                <c:pt idx="560">
                  <c:v>106.03205805624849</c:v>
                </c:pt>
                <c:pt idx="561">
                  <c:v>105.74932330668545</c:v>
                </c:pt>
                <c:pt idx="562">
                  <c:v>105.9257836024577</c:v>
                </c:pt>
                <c:pt idx="563">
                  <c:v>106.10942079884424</c:v>
                </c:pt>
                <c:pt idx="564">
                  <c:v>106.00705208547909</c:v>
                </c:pt>
                <c:pt idx="565">
                  <c:v>106.18481781697385</c:v>
                </c:pt>
                <c:pt idx="566">
                  <c:v>106.15414701028132</c:v>
                </c:pt>
                <c:pt idx="567">
                  <c:v>106.4427071801114</c:v>
                </c:pt>
                <c:pt idx="568">
                  <c:v>106.3370226754178</c:v>
                </c:pt>
                <c:pt idx="569">
                  <c:v>105.75481366707082</c:v>
                </c:pt>
                <c:pt idx="570">
                  <c:v>105.68414059980016</c:v>
                </c:pt>
                <c:pt idx="571">
                  <c:v>105.35524994655296</c:v>
                </c:pt>
                <c:pt idx="572">
                  <c:v>105.67047737083264</c:v>
                </c:pt>
                <c:pt idx="573">
                  <c:v>105.35945359059373</c:v>
                </c:pt>
                <c:pt idx="574">
                  <c:v>105.44969714258782</c:v>
                </c:pt>
                <c:pt idx="575">
                  <c:v>105.95229701130364</c:v>
                </c:pt>
                <c:pt idx="576">
                  <c:v>106.40212780095659</c:v>
                </c:pt>
                <c:pt idx="577">
                  <c:v>106.53478324310042</c:v>
                </c:pt>
                <c:pt idx="578">
                  <c:v>106.31837620410379</c:v>
                </c:pt>
                <c:pt idx="579">
                  <c:v>106.47106093589105</c:v>
                </c:pt>
                <c:pt idx="580">
                  <c:v>106.87322748127959</c:v>
                </c:pt>
                <c:pt idx="581">
                  <c:v>106.38093988135611</c:v>
                </c:pt>
                <c:pt idx="582">
                  <c:v>106.68726182311683</c:v>
                </c:pt>
                <c:pt idx="583">
                  <c:v>107.18472240593171</c:v>
                </c:pt>
                <c:pt idx="584">
                  <c:v>107.13209576514649</c:v>
                </c:pt>
                <c:pt idx="585">
                  <c:v>107.13209576514649</c:v>
                </c:pt>
                <c:pt idx="586">
                  <c:v>107.27258143357467</c:v>
                </c:pt>
                <c:pt idx="587">
                  <c:v>107.44214836619719</c:v>
                </c:pt>
                <c:pt idx="588">
                  <c:v>107.35695187664662</c:v>
                </c:pt>
                <c:pt idx="589">
                  <c:v>107.41674619237041</c:v>
                </c:pt>
                <c:pt idx="590">
                  <c:v>107.33001017097972</c:v>
                </c:pt>
                <c:pt idx="591">
                  <c:v>106.97495385576821</c:v>
                </c:pt>
                <c:pt idx="592">
                  <c:v>106.78766604842724</c:v>
                </c:pt>
                <c:pt idx="593">
                  <c:v>106.74987905632318</c:v>
                </c:pt>
                <c:pt idx="594">
                  <c:v>106.75531582302888</c:v>
                </c:pt>
                <c:pt idx="595">
                  <c:v>106.8041914030438</c:v>
                </c:pt>
                <c:pt idx="596">
                  <c:v>107.37933811513258</c:v>
                </c:pt>
                <c:pt idx="597">
                  <c:v>106.95289768757965</c:v>
                </c:pt>
                <c:pt idx="598">
                  <c:v>107.15899959522528</c:v>
                </c:pt>
                <c:pt idx="599">
                  <c:v>107.32003552475753</c:v>
                </c:pt>
                <c:pt idx="600">
                  <c:v>107.60710727052532</c:v>
                </c:pt>
                <c:pt idx="601">
                  <c:v>108.00426082303983</c:v>
                </c:pt>
                <c:pt idx="602">
                  <c:v>108.28728652363844</c:v>
                </c:pt>
                <c:pt idx="603">
                  <c:v>108.41120320278552</c:v>
                </c:pt>
                <c:pt idx="604">
                  <c:v>107.73966129704087</c:v>
                </c:pt>
                <c:pt idx="605">
                  <c:v>107.99007381395451</c:v>
                </c:pt>
                <c:pt idx="606">
                  <c:v>107.91624368605746</c:v>
                </c:pt>
              </c:numCache>
            </c:numRef>
          </c:val>
          <c:smooth val="0"/>
        </c:ser>
        <c:ser>
          <c:idx val="1"/>
          <c:order val="1"/>
          <c:spPr>
            <a:ln w="28575" cap="rnd">
              <a:solidFill>
                <a:sysClr val="windowText" lastClr="000000"/>
              </a:solidFill>
              <a:round/>
            </a:ln>
            <a:effectLst/>
          </c:spPr>
          <c:marker>
            <c:symbol val="none"/>
          </c:marker>
          <c:cat>
            <c:numRef>
              <c:f>Performance!$B$5:$B$699</c:f>
              <c:numCache>
                <c:formatCode>m/d/yyyy</c:formatCode>
                <c:ptCount val="695"/>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pt idx="593">
                  <c:v>43201</c:v>
                </c:pt>
                <c:pt idx="594">
                  <c:v>43202</c:v>
                </c:pt>
                <c:pt idx="595">
                  <c:v>43203</c:v>
                </c:pt>
                <c:pt idx="596">
                  <c:v>43206</c:v>
                </c:pt>
                <c:pt idx="597">
                  <c:v>43207</c:v>
                </c:pt>
                <c:pt idx="598">
                  <c:v>43208</c:v>
                </c:pt>
                <c:pt idx="599">
                  <c:v>43209</c:v>
                </c:pt>
                <c:pt idx="600">
                  <c:v>43210</c:v>
                </c:pt>
                <c:pt idx="601">
                  <c:v>43213</c:v>
                </c:pt>
                <c:pt idx="602">
                  <c:v>43214</c:v>
                </c:pt>
                <c:pt idx="603">
                  <c:v>43215</c:v>
                </c:pt>
                <c:pt idx="604">
                  <c:v>43216</c:v>
                </c:pt>
                <c:pt idx="605">
                  <c:v>43217</c:v>
                </c:pt>
                <c:pt idx="606">
                  <c:v>43220</c:v>
                </c:pt>
                <c:pt idx="607">
                  <c:v>43221</c:v>
                </c:pt>
              </c:numCache>
            </c:numRef>
          </c:cat>
          <c:val>
            <c:numRef>
              <c:f>Performance!$I$5:$I$599</c:f>
              <c:numCache>
                <c:formatCode>General</c:formatCode>
                <c:ptCount val="59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pt idx="184">
                  <c:v>100</c:v>
                </c:pt>
                <c:pt idx="185">
                  <c:v>100</c:v>
                </c:pt>
                <c:pt idx="186">
                  <c:v>100</c:v>
                </c:pt>
                <c:pt idx="187">
                  <c:v>100</c:v>
                </c:pt>
                <c:pt idx="188">
                  <c:v>100</c:v>
                </c:pt>
                <c:pt idx="189">
                  <c:v>100</c:v>
                </c:pt>
                <c:pt idx="190">
                  <c:v>100</c:v>
                </c:pt>
                <c:pt idx="191">
                  <c:v>100</c:v>
                </c:pt>
                <c:pt idx="192">
                  <c:v>100</c:v>
                </c:pt>
                <c:pt idx="193">
                  <c:v>100</c:v>
                </c:pt>
                <c:pt idx="194">
                  <c:v>100</c:v>
                </c:pt>
                <c:pt idx="195">
                  <c:v>100</c:v>
                </c:pt>
                <c:pt idx="196">
                  <c:v>100</c:v>
                </c:pt>
                <c:pt idx="197">
                  <c:v>100</c:v>
                </c:pt>
                <c:pt idx="198">
                  <c:v>100</c:v>
                </c:pt>
                <c:pt idx="199">
                  <c:v>100</c:v>
                </c:pt>
                <c:pt idx="200">
                  <c:v>100</c:v>
                </c:pt>
                <c:pt idx="201">
                  <c:v>100</c:v>
                </c:pt>
                <c:pt idx="202">
                  <c:v>100</c:v>
                </c:pt>
                <c:pt idx="203">
                  <c:v>100</c:v>
                </c:pt>
                <c:pt idx="204">
                  <c:v>100</c:v>
                </c:pt>
                <c:pt idx="205">
                  <c:v>100</c:v>
                </c:pt>
                <c:pt idx="206">
                  <c:v>100</c:v>
                </c:pt>
                <c:pt idx="207">
                  <c:v>100</c:v>
                </c:pt>
                <c:pt idx="208">
                  <c:v>100</c:v>
                </c:pt>
                <c:pt idx="209">
                  <c:v>100</c:v>
                </c:pt>
                <c:pt idx="210">
                  <c:v>100</c:v>
                </c:pt>
                <c:pt idx="211">
                  <c:v>100</c:v>
                </c:pt>
                <c:pt idx="212">
                  <c:v>100</c:v>
                </c:pt>
                <c:pt idx="213">
                  <c:v>100</c:v>
                </c:pt>
                <c:pt idx="214">
                  <c:v>100</c:v>
                </c:pt>
                <c:pt idx="215">
                  <c:v>100</c:v>
                </c:pt>
                <c:pt idx="216">
                  <c:v>100</c:v>
                </c:pt>
                <c:pt idx="217">
                  <c:v>100</c:v>
                </c:pt>
                <c:pt idx="218">
                  <c:v>100</c:v>
                </c:pt>
                <c:pt idx="219">
                  <c:v>100</c:v>
                </c:pt>
                <c:pt idx="220">
                  <c:v>100</c:v>
                </c:pt>
                <c:pt idx="221">
                  <c:v>100</c:v>
                </c:pt>
                <c:pt idx="222">
                  <c:v>100</c:v>
                </c:pt>
                <c:pt idx="223">
                  <c:v>100</c:v>
                </c:pt>
                <c:pt idx="224">
                  <c:v>100</c:v>
                </c:pt>
                <c:pt idx="225">
                  <c:v>100</c:v>
                </c:pt>
                <c:pt idx="226">
                  <c:v>100</c:v>
                </c:pt>
                <c:pt idx="227">
                  <c:v>100</c:v>
                </c:pt>
                <c:pt idx="228">
                  <c:v>100</c:v>
                </c:pt>
                <c:pt idx="229">
                  <c:v>100</c:v>
                </c:pt>
                <c:pt idx="230">
                  <c:v>100</c:v>
                </c:pt>
                <c:pt idx="231">
                  <c:v>100</c:v>
                </c:pt>
                <c:pt idx="232">
                  <c:v>100</c:v>
                </c:pt>
                <c:pt idx="233">
                  <c:v>100</c:v>
                </c:pt>
                <c:pt idx="234">
                  <c:v>100</c:v>
                </c:pt>
                <c:pt idx="235">
                  <c:v>100</c:v>
                </c:pt>
                <c:pt idx="236">
                  <c:v>100</c:v>
                </c:pt>
                <c:pt idx="237">
                  <c:v>100</c:v>
                </c:pt>
                <c:pt idx="238">
                  <c:v>100</c:v>
                </c:pt>
                <c:pt idx="239">
                  <c:v>100</c:v>
                </c:pt>
                <c:pt idx="240">
                  <c:v>100</c:v>
                </c:pt>
                <c:pt idx="241">
                  <c:v>100</c:v>
                </c:pt>
                <c:pt idx="242">
                  <c:v>100</c:v>
                </c:pt>
                <c:pt idx="243">
                  <c:v>100</c:v>
                </c:pt>
                <c:pt idx="244">
                  <c:v>100</c:v>
                </c:pt>
                <c:pt idx="245">
                  <c:v>100</c:v>
                </c:pt>
                <c:pt idx="246">
                  <c:v>100</c:v>
                </c:pt>
                <c:pt idx="247">
                  <c:v>100</c:v>
                </c:pt>
                <c:pt idx="248">
                  <c:v>100</c:v>
                </c:pt>
                <c:pt idx="249">
                  <c:v>100</c:v>
                </c:pt>
                <c:pt idx="250">
                  <c:v>100</c:v>
                </c:pt>
                <c:pt idx="251">
                  <c:v>100</c:v>
                </c:pt>
                <c:pt idx="252">
                  <c:v>100</c:v>
                </c:pt>
                <c:pt idx="253">
                  <c:v>100</c:v>
                </c:pt>
                <c:pt idx="254">
                  <c:v>100</c:v>
                </c:pt>
                <c:pt idx="255">
                  <c:v>100</c:v>
                </c:pt>
                <c:pt idx="256">
                  <c:v>100</c:v>
                </c:pt>
                <c:pt idx="257">
                  <c:v>100</c:v>
                </c:pt>
                <c:pt idx="258">
                  <c:v>100</c:v>
                </c:pt>
                <c:pt idx="259">
                  <c:v>100</c:v>
                </c:pt>
                <c:pt idx="260">
                  <c:v>100</c:v>
                </c:pt>
                <c:pt idx="261">
                  <c:v>100</c:v>
                </c:pt>
                <c:pt idx="262">
                  <c:v>100</c:v>
                </c:pt>
                <c:pt idx="263">
                  <c:v>100</c:v>
                </c:pt>
                <c:pt idx="264">
                  <c:v>100</c:v>
                </c:pt>
                <c:pt idx="265">
                  <c:v>100</c:v>
                </c:pt>
                <c:pt idx="266">
                  <c:v>100</c:v>
                </c:pt>
                <c:pt idx="267">
                  <c:v>100</c:v>
                </c:pt>
                <c:pt idx="268">
                  <c:v>100</c:v>
                </c:pt>
                <c:pt idx="269">
                  <c:v>100</c:v>
                </c:pt>
                <c:pt idx="270">
                  <c:v>100</c:v>
                </c:pt>
                <c:pt idx="271">
                  <c:v>100</c:v>
                </c:pt>
                <c:pt idx="272">
                  <c:v>100</c:v>
                </c:pt>
                <c:pt idx="273">
                  <c:v>100</c:v>
                </c:pt>
                <c:pt idx="274">
                  <c:v>100</c:v>
                </c:pt>
                <c:pt idx="275">
                  <c:v>100</c:v>
                </c:pt>
                <c:pt idx="276">
                  <c:v>100</c:v>
                </c:pt>
                <c:pt idx="277">
                  <c:v>100</c:v>
                </c:pt>
                <c:pt idx="278">
                  <c:v>100</c:v>
                </c:pt>
                <c:pt idx="279">
                  <c:v>100</c:v>
                </c:pt>
                <c:pt idx="280">
                  <c:v>100</c:v>
                </c:pt>
                <c:pt idx="281">
                  <c:v>100</c:v>
                </c:pt>
                <c:pt idx="282">
                  <c:v>100</c:v>
                </c:pt>
                <c:pt idx="283">
                  <c:v>100</c:v>
                </c:pt>
                <c:pt idx="284">
                  <c:v>100</c:v>
                </c:pt>
                <c:pt idx="285">
                  <c:v>100</c:v>
                </c:pt>
                <c:pt idx="286">
                  <c:v>100</c:v>
                </c:pt>
                <c:pt idx="287">
                  <c:v>100</c:v>
                </c:pt>
                <c:pt idx="288">
                  <c:v>100</c:v>
                </c:pt>
                <c:pt idx="289">
                  <c:v>100</c:v>
                </c:pt>
                <c:pt idx="290">
                  <c:v>100</c:v>
                </c:pt>
                <c:pt idx="291">
                  <c:v>100</c:v>
                </c:pt>
                <c:pt idx="292">
                  <c:v>100</c:v>
                </c:pt>
                <c:pt idx="293">
                  <c:v>100</c:v>
                </c:pt>
                <c:pt idx="294">
                  <c:v>100</c:v>
                </c:pt>
                <c:pt idx="295">
                  <c:v>100</c:v>
                </c:pt>
                <c:pt idx="296">
                  <c:v>100</c:v>
                </c:pt>
                <c:pt idx="297">
                  <c:v>100</c:v>
                </c:pt>
                <c:pt idx="298">
                  <c:v>100</c:v>
                </c:pt>
                <c:pt idx="299">
                  <c:v>100</c:v>
                </c:pt>
                <c:pt idx="300">
                  <c:v>100</c:v>
                </c:pt>
                <c:pt idx="301">
                  <c:v>100</c:v>
                </c:pt>
                <c:pt idx="302">
                  <c:v>100</c:v>
                </c:pt>
                <c:pt idx="303">
                  <c:v>100</c:v>
                </c:pt>
                <c:pt idx="304">
                  <c:v>100</c:v>
                </c:pt>
                <c:pt idx="305">
                  <c:v>100</c:v>
                </c:pt>
                <c:pt idx="306">
                  <c:v>100</c:v>
                </c:pt>
                <c:pt idx="307">
                  <c:v>100</c:v>
                </c:pt>
                <c:pt idx="308">
                  <c:v>100</c:v>
                </c:pt>
                <c:pt idx="309">
                  <c:v>100</c:v>
                </c:pt>
                <c:pt idx="310">
                  <c:v>100</c:v>
                </c:pt>
                <c:pt idx="311">
                  <c:v>100</c:v>
                </c:pt>
                <c:pt idx="312">
                  <c:v>100</c:v>
                </c:pt>
                <c:pt idx="313">
                  <c:v>100</c:v>
                </c:pt>
                <c:pt idx="314">
                  <c:v>100</c:v>
                </c:pt>
                <c:pt idx="315">
                  <c:v>100</c:v>
                </c:pt>
                <c:pt idx="316">
                  <c:v>100</c:v>
                </c:pt>
                <c:pt idx="317">
                  <c:v>100</c:v>
                </c:pt>
                <c:pt idx="318">
                  <c:v>100</c:v>
                </c:pt>
                <c:pt idx="319">
                  <c:v>100</c:v>
                </c:pt>
                <c:pt idx="320">
                  <c:v>100</c:v>
                </c:pt>
                <c:pt idx="321">
                  <c:v>100</c:v>
                </c:pt>
                <c:pt idx="322">
                  <c:v>100</c:v>
                </c:pt>
                <c:pt idx="323">
                  <c:v>100</c:v>
                </c:pt>
                <c:pt idx="324">
                  <c:v>100</c:v>
                </c:pt>
                <c:pt idx="325">
                  <c:v>100</c:v>
                </c:pt>
                <c:pt idx="326">
                  <c:v>100</c:v>
                </c:pt>
                <c:pt idx="327">
                  <c:v>100</c:v>
                </c:pt>
                <c:pt idx="328">
                  <c:v>100</c:v>
                </c:pt>
                <c:pt idx="329">
                  <c:v>100</c:v>
                </c:pt>
                <c:pt idx="330">
                  <c:v>100</c:v>
                </c:pt>
                <c:pt idx="331">
                  <c:v>100</c:v>
                </c:pt>
                <c:pt idx="332">
                  <c:v>100</c:v>
                </c:pt>
                <c:pt idx="333">
                  <c:v>100</c:v>
                </c:pt>
                <c:pt idx="334">
                  <c:v>100</c:v>
                </c:pt>
                <c:pt idx="335">
                  <c:v>100</c:v>
                </c:pt>
                <c:pt idx="336">
                  <c:v>100</c:v>
                </c:pt>
                <c:pt idx="337">
                  <c:v>100</c:v>
                </c:pt>
                <c:pt idx="338">
                  <c:v>100</c:v>
                </c:pt>
                <c:pt idx="339">
                  <c:v>100</c:v>
                </c:pt>
                <c:pt idx="340">
                  <c:v>100</c:v>
                </c:pt>
                <c:pt idx="341">
                  <c:v>100</c:v>
                </c:pt>
                <c:pt idx="342">
                  <c:v>100</c:v>
                </c:pt>
                <c:pt idx="343">
                  <c:v>100</c:v>
                </c:pt>
                <c:pt idx="344">
                  <c:v>100</c:v>
                </c:pt>
                <c:pt idx="345">
                  <c:v>100</c:v>
                </c:pt>
                <c:pt idx="346">
                  <c:v>100</c:v>
                </c:pt>
                <c:pt idx="347">
                  <c:v>100</c:v>
                </c:pt>
                <c:pt idx="348">
                  <c:v>100</c:v>
                </c:pt>
                <c:pt idx="349">
                  <c:v>100</c:v>
                </c:pt>
                <c:pt idx="350">
                  <c:v>100</c:v>
                </c:pt>
                <c:pt idx="351">
                  <c:v>100</c:v>
                </c:pt>
                <c:pt idx="352">
                  <c:v>100</c:v>
                </c:pt>
                <c:pt idx="353">
                  <c:v>100</c:v>
                </c:pt>
                <c:pt idx="354">
                  <c:v>100</c:v>
                </c:pt>
                <c:pt idx="355">
                  <c:v>100</c:v>
                </c:pt>
                <c:pt idx="356">
                  <c:v>100</c:v>
                </c:pt>
                <c:pt idx="357">
                  <c:v>100</c:v>
                </c:pt>
                <c:pt idx="358">
                  <c:v>100</c:v>
                </c:pt>
                <c:pt idx="359">
                  <c:v>100</c:v>
                </c:pt>
                <c:pt idx="360">
                  <c:v>100</c:v>
                </c:pt>
                <c:pt idx="361">
                  <c:v>100</c:v>
                </c:pt>
                <c:pt idx="362">
                  <c:v>100</c:v>
                </c:pt>
                <c:pt idx="363">
                  <c:v>100</c:v>
                </c:pt>
                <c:pt idx="364">
                  <c:v>100</c:v>
                </c:pt>
                <c:pt idx="365">
                  <c:v>100</c:v>
                </c:pt>
                <c:pt idx="366">
                  <c:v>100</c:v>
                </c:pt>
                <c:pt idx="367">
                  <c:v>100</c:v>
                </c:pt>
                <c:pt idx="368">
                  <c:v>100</c:v>
                </c:pt>
                <c:pt idx="369">
                  <c:v>100</c:v>
                </c:pt>
                <c:pt idx="370">
                  <c:v>100</c:v>
                </c:pt>
                <c:pt idx="371">
                  <c:v>100</c:v>
                </c:pt>
                <c:pt idx="372">
                  <c:v>100</c:v>
                </c:pt>
                <c:pt idx="373">
                  <c:v>100</c:v>
                </c:pt>
                <c:pt idx="374">
                  <c:v>100</c:v>
                </c:pt>
                <c:pt idx="375">
                  <c:v>100</c:v>
                </c:pt>
                <c:pt idx="376">
                  <c:v>100</c:v>
                </c:pt>
                <c:pt idx="377">
                  <c:v>100</c:v>
                </c:pt>
                <c:pt idx="378">
                  <c:v>100</c:v>
                </c:pt>
                <c:pt idx="379">
                  <c:v>100</c:v>
                </c:pt>
                <c:pt idx="380">
                  <c:v>100</c:v>
                </c:pt>
                <c:pt idx="381">
                  <c:v>100</c:v>
                </c:pt>
                <c:pt idx="382">
                  <c:v>100</c:v>
                </c:pt>
                <c:pt idx="383">
                  <c:v>100</c:v>
                </c:pt>
                <c:pt idx="384">
                  <c:v>100</c:v>
                </c:pt>
                <c:pt idx="385">
                  <c:v>100</c:v>
                </c:pt>
                <c:pt idx="386">
                  <c:v>100</c:v>
                </c:pt>
                <c:pt idx="387">
                  <c:v>100</c:v>
                </c:pt>
                <c:pt idx="388">
                  <c:v>100</c:v>
                </c:pt>
                <c:pt idx="389">
                  <c:v>100</c:v>
                </c:pt>
                <c:pt idx="390">
                  <c:v>100</c:v>
                </c:pt>
                <c:pt idx="391">
                  <c:v>100</c:v>
                </c:pt>
                <c:pt idx="392">
                  <c:v>100</c:v>
                </c:pt>
                <c:pt idx="393">
                  <c:v>100</c:v>
                </c:pt>
                <c:pt idx="394">
                  <c:v>100</c:v>
                </c:pt>
                <c:pt idx="395">
                  <c:v>100</c:v>
                </c:pt>
                <c:pt idx="396">
                  <c:v>100</c:v>
                </c:pt>
                <c:pt idx="397">
                  <c:v>100</c:v>
                </c:pt>
                <c:pt idx="398">
                  <c:v>100</c:v>
                </c:pt>
                <c:pt idx="399">
                  <c:v>100</c:v>
                </c:pt>
                <c:pt idx="400">
                  <c:v>100</c:v>
                </c:pt>
                <c:pt idx="401">
                  <c:v>100</c:v>
                </c:pt>
                <c:pt idx="402">
                  <c:v>100</c:v>
                </c:pt>
                <c:pt idx="403">
                  <c:v>100</c:v>
                </c:pt>
                <c:pt idx="404">
                  <c:v>100</c:v>
                </c:pt>
                <c:pt idx="405">
                  <c:v>100</c:v>
                </c:pt>
                <c:pt idx="406">
                  <c:v>100</c:v>
                </c:pt>
                <c:pt idx="407">
                  <c:v>100</c:v>
                </c:pt>
                <c:pt idx="408">
                  <c:v>100</c:v>
                </c:pt>
                <c:pt idx="409">
                  <c:v>100</c:v>
                </c:pt>
                <c:pt idx="410">
                  <c:v>100</c:v>
                </c:pt>
                <c:pt idx="411">
                  <c:v>100</c:v>
                </c:pt>
                <c:pt idx="412">
                  <c:v>100</c:v>
                </c:pt>
                <c:pt idx="413">
                  <c:v>100</c:v>
                </c:pt>
                <c:pt idx="414">
                  <c:v>100</c:v>
                </c:pt>
                <c:pt idx="415">
                  <c:v>100</c:v>
                </c:pt>
                <c:pt idx="416">
                  <c:v>100</c:v>
                </c:pt>
                <c:pt idx="417">
                  <c:v>100</c:v>
                </c:pt>
                <c:pt idx="418">
                  <c:v>100</c:v>
                </c:pt>
                <c:pt idx="419">
                  <c:v>100</c:v>
                </c:pt>
                <c:pt idx="420">
                  <c:v>100</c:v>
                </c:pt>
                <c:pt idx="421">
                  <c:v>100</c:v>
                </c:pt>
                <c:pt idx="422">
                  <c:v>100</c:v>
                </c:pt>
                <c:pt idx="423">
                  <c:v>100</c:v>
                </c:pt>
                <c:pt idx="424">
                  <c:v>100</c:v>
                </c:pt>
                <c:pt idx="425">
                  <c:v>100</c:v>
                </c:pt>
                <c:pt idx="426">
                  <c:v>100</c:v>
                </c:pt>
                <c:pt idx="427">
                  <c:v>100</c:v>
                </c:pt>
                <c:pt idx="428">
                  <c:v>100</c:v>
                </c:pt>
                <c:pt idx="429">
                  <c:v>100</c:v>
                </c:pt>
                <c:pt idx="430">
                  <c:v>100</c:v>
                </c:pt>
                <c:pt idx="431">
                  <c:v>100</c:v>
                </c:pt>
                <c:pt idx="432">
                  <c:v>100</c:v>
                </c:pt>
                <c:pt idx="433">
                  <c:v>100</c:v>
                </c:pt>
                <c:pt idx="434">
                  <c:v>100</c:v>
                </c:pt>
                <c:pt idx="435">
                  <c:v>100</c:v>
                </c:pt>
                <c:pt idx="436">
                  <c:v>100</c:v>
                </c:pt>
                <c:pt idx="437">
                  <c:v>100</c:v>
                </c:pt>
                <c:pt idx="438">
                  <c:v>100</c:v>
                </c:pt>
                <c:pt idx="439">
                  <c:v>100</c:v>
                </c:pt>
                <c:pt idx="440">
                  <c:v>100</c:v>
                </c:pt>
                <c:pt idx="441">
                  <c:v>100</c:v>
                </c:pt>
                <c:pt idx="442">
                  <c:v>100</c:v>
                </c:pt>
                <c:pt idx="443">
                  <c:v>100</c:v>
                </c:pt>
                <c:pt idx="444">
                  <c:v>100</c:v>
                </c:pt>
                <c:pt idx="445">
                  <c:v>100</c:v>
                </c:pt>
                <c:pt idx="446">
                  <c:v>100</c:v>
                </c:pt>
                <c:pt idx="447">
                  <c:v>100</c:v>
                </c:pt>
                <c:pt idx="448">
                  <c:v>100</c:v>
                </c:pt>
                <c:pt idx="449">
                  <c:v>100</c:v>
                </c:pt>
                <c:pt idx="450">
                  <c:v>100</c:v>
                </c:pt>
                <c:pt idx="451">
                  <c:v>100</c:v>
                </c:pt>
                <c:pt idx="452">
                  <c:v>100</c:v>
                </c:pt>
                <c:pt idx="453">
                  <c:v>100</c:v>
                </c:pt>
                <c:pt idx="454">
                  <c:v>100</c:v>
                </c:pt>
                <c:pt idx="455">
                  <c:v>100</c:v>
                </c:pt>
                <c:pt idx="456">
                  <c:v>100</c:v>
                </c:pt>
                <c:pt idx="457">
                  <c:v>100</c:v>
                </c:pt>
                <c:pt idx="458">
                  <c:v>100</c:v>
                </c:pt>
                <c:pt idx="459">
                  <c:v>100</c:v>
                </c:pt>
                <c:pt idx="460">
                  <c:v>100</c:v>
                </c:pt>
                <c:pt idx="461">
                  <c:v>100</c:v>
                </c:pt>
                <c:pt idx="462">
                  <c:v>100</c:v>
                </c:pt>
                <c:pt idx="463">
                  <c:v>100</c:v>
                </c:pt>
                <c:pt idx="464">
                  <c:v>100</c:v>
                </c:pt>
                <c:pt idx="465">
                  <c:v>100</c:v>
                </c:pt>
                <c:pt idx="466">
                  <c:v>100</c:v>
                </c:pt>
                <c:pt idx="467">
                  <c:v>100</c:v>
                </c:pt>
                <c:pt idx="468">
                  <c:v>100</c:v>
                </c:pt>
                <c:pt idx="469">
                  <c:v>100</c:v>
                </c:pt>
                <c:pt idx="470">
                  <c:v>100</c:v>
                </c:pt>
                <c:pt idx="471">
                  <c:v>100</c:v>
                </c:pt>
                <c:pt idx="472">
                  <c:v>100</c:v>
                </c:pt>
                <c:pt idx="473">
                  <c:v>100</c:v>
                </c:pt>
                <c:pt idx="474">
                  <c:v>100</c:v>
                </c:pt>
                <c:pt idx="475">
                  <c:v>100</c:v>
                </c:pt>
                <c:pt idx="476">
                  <c:v>100</c:v>
                </c:pt>
                <c:pt idx="477">
                  <c:v>100</c:v>
                </c:pt>
                <c:pt idx="478">
                  <c:v>100</c:v>
                </c:pt>
                <c:pt idx="479">
                  <c:v>100</c:v>
                </c:pt>
                <c:pt idx="480">
                  <c:v>100</c:v>
                </c:pt>
                <c:pt idx="481">
                  <c:v>100</c:v>
                </c:pt>
                <c:pt idx="482">
                  <c:v>100</c:v>
                </c:pt>
                <c:pt idx="483">
                  <c:v>100</c:v>
                </c:pt>
                <c:pt idx="484">
                  <c:v>100</c:v>
                </c:pt>
                <c:pt idx="485">
                  <c:v>100</c:v>
                </c:pt>
                <c:pt idx="486">
                  <c:v>100</c:v>
                </c:pt>
                <c:pt idx="487">
                  <c:v>100</c:v>
                </c:pt>
                <c:pt idx="488">
                  <c:v>100</c:v>
                </c:pt>
                <c:pt idx="489">
                  <c:v>100</c:v>
                </c:pt>
                <c:pt idx="490">
                  <c:v>100</c:v>
                </c:pt>
                <c:pt idx="491">
                  <c:v>100</c:v>
                </c:pt>
                <c:pt idx="492">
                  <c:v>100</c:v>
                </c:pt>
                <c:pt idx="493">
                  <c:v>100</c:v>
                </c:pt>
                <c:pt idx="494">
                  <c:v>100</c:v>
                </c:pt>
                <c:pt idx="495">
                  <c:v>100</c:v>
                </c:pt>
                <c:pt idx="496">
                  <c:v>100</c:v>
                </c:pt>
                <c:pt idx="497">
                  <c:v>100</c:v>
                </c:pt>
                <c:pt idx="498">
                  <c:v>100</c:v>
                </c:pt>
                <c:pt idx="499">
                  <c:v>100</c:v>
                </c:pt>
                <c:pt idx="500">
                  <c:v>100</c:v>
                </c:pt>
                <c:pt idx="501">
                  <c:v>100</c:v>
                </c:pt>
                <c:pt idx="502">
                  <c:v>100</c:v>
                </c:pt>
                <c:pt idx="503">
                  <c:v>100</c:v>
                </c:pt>
                <c:pt idx="504">
                  <c:v>100</c:v>
                </c:pt>
                <c:pt idx="505">
                  <c:v>100</c:v>
                </c:pt>
                <c:pt idx="506">
                  <c:v>100</c:v>
                </c:pt>
                <c:pt idx="507">
                  <c:v>100</c:v>
                </c:pt>
                <c:pt idx="508">
                  <c:v>100</c:v>
                </c:pt>
                <c:pt idx="509">
                  <c:v>100</c:v>
                </c:pt>
                <c:pt idx="510">
                  <c:v>100</c:v>
                </c:pt>
                <c:pt idx="511">
                  <c:v>100</c:v>
                </c:pt>
                <c:pt idx="512">
                  <c:v>100</c:v>
                </c:pt>
                <c:pt idx="513">
                  <c:v>100</c:v>
                </c:pt>
                <c:pt idx="514">
                  <c:v>100</c:v>
                </c:pt>
                <c:pt idx="515">
                  <c:v>100</c:v>
                </c:pt>
                <c:pt idx="516">
                  <c:v>100</c:v>
                </c:pt>
                <c:pt idx="517">
                  <c:v>100</c:v>
                </c:pt>
                <c:pt idx="518">
                  <c:v>100</c:v>
                </c:pt>
                <c:pt idx="519">
                  <c:v>100</c:v>
                </c:pt>
                <c:pt idx="520">
                  <c:v>100</c:v>
                </c:pt>
                <c:pt idx="521">
                  <c:v>100</c:v>
                </c:pt>
                <c:pt idx="522">
                  <c:v>100</c:v>
                </c:pt>
                <c:pt idx="523">
                  <c:v>100</c:v>
                </c:pt>
                <c:pt idx="524">
                  <c:v>100</c:v>
                </c:pt>
                <c:pt idx="525">
                  <c:v>100</c:v>
                </c:pt>
                <c:pt idx="526">
                  <c:v>100</c:v>
                </c:pt>
                <c:pt idx="527">
                  <c:v>100</c:v>
                </c:pt>
                <c:pt idx="528">
                  <c:v>100</c:v>
                </c:pt>
                <c:pt idx="529">
                  <c:v>100</c:v>
                </c:pt>
                <c:pt idx="530">
                  <c:v>100</c:v>
                </c:pt>
                <c:pt idx="531">
                  <c:v>100</c:v>
                </c:pt>
                <c:pt idx="532">
                  <c:v>100</c:v>
                </c:pt>
                <c:pt idx="533">
                  <c:v>100</c:v>
                </c:pt>
                <c:pt idx="534">
                  <c:v>100</c:v>
                </c:pt>
                <c:pt idx="535">
                  <c:v>100</c:v>
                </c:pt>
                <c:pt idx="536">
                  <c:v>100</c:v>
                </c:pt>
                <c:pt idx="537">
                  <c:v>100</c:v>
                </c:pt>
                <c:pt idx="538">
                  <c:v>100</c:v>
                </c:pt>
                <c:pt idx="539">
                  <c:v>100</c:v>
                </c:pt>
                <c:pt idx="540">
                  <c:v>100</c:v>
                </c:pt>
                <c:pt idx="541">
                  <c:v>100</c:v>
                </c:pt>
                <c:pt idx="542">
                  <c:v>100</c:v>
                </c:pt>
                <c:pt idx="543">
                  <c:v>100</c:v>
                </c:pt>
                <c:pt idx="544">
                  <c:v>100</c:v>
                </c:pt>
                <c:pt idx="545">
                  <c:v>100</c:v>
                </c:pt>
                <c:pt idx="546">
                  <c:v>100</c:v>
                </c:pt>
                <c:pt idx="547">
                  <c:v>100</c:v>
                </c:pt>
                <c:pt idx="548">
                  <c:v>100</c:v>
                </c:pt>
                <c:pt idx="549">
                  <c:v>100</c:v>
                </c:pt>
                <c:pt idx="550">
                  <c:v>100</c:v>
                </c:pt>
                <c:pt idx="551">
                  <c:v>100</c:v>
                </c:pt>
                <c:pt idx="552">
                  <c:v>100</c:v>
                </c:pt>
                <c:pt idx="553">
                  <c:v>100</c:v>
                </c:pt>
                <c:pt idx="554">
                  <c:v>100</c:v>
                </c:pt>
                <c:pt idx="555">
                  <c:v>100</c:v>
                </c:pt>
                <c:pt idx="556">
                  <c:v>100</c:v>
                </c:pt>
                <c:pt idx="557">
                  <c:v>100</c:v>
                </c:pt>
                <c:pt idx="558">
                  <c:v>100</c:v>
                </c:pt>
                <c:pt idx="559">
                  <c:v>100</c:v>
                </c:pt>
                <c:pt idx="560">
                  <c:v>100</c:v>
                </c:pt>
                <c:pt idx="561">
                  <c:v>100</c:v>
                </c:pt>
                <c:pt idx="562">
                  <c:v>100</c:v>
                </c:pt>
                <c:pt idx="563">
                  <c:v>100</c:v>
                </c:pt>
                <c:pt idx="564">
                  <c:v>100</c:v>
                </c:pt>
                <c:pt idx="565">
                  <c:v>100</c:v>
                </c:pt>
                <c:pt idx="566">
                  <c:v>100</c:v>
                </c:pt>
                <c:pt idx="567">
                  <c:v>100</c:v>
                </c:pt>
                <c:pt idx="568">
                  <c:v>100</c:v>
                </c:pt>
                <c:pt idx="569">
                  <c:v>100</c:v>
                </c:pt>
                <c:pt idx="570">
                  <c:v>100</c:v>
                </c:pt>
                <c:pt idx="571">
                  <c:v>100</c:v>
                </c:pt>
                <c:pt idx="572">
                  <c:v>100</c:v>
                </c:pt>
                <c:pt idx="573">
                  <c:v>100</c:v>
                </c:pt>
                <c:pt idx="574">
                  <c:v>100</c:v>
                </c:pt>
                <c:pt idx="575">
                  <c:v>100</c:v>
                </c:pt>
                <c:pt idx="576">
                  <c:v>100</c:v>
                </c:pt>
                <c:pt idx="577">
                  <c:v>100</c:v>
                </c:pt>
                <c:pt idx="578">
                  <c:v>100</c:v>
                </c:pt>
                <c:pt idx="579">
                  <c:v>100</c:v>
                </c:pt>
                <c:pt idx="580">
                  <c:v>100</c:v>
                </c:pt>
                <c:pt idx="581">
                  <c:v>100</c:v>
                </c:pt>
                <c:pt idx="582">
                  <c:v>100</c:v>
                </c:pt>
                <c:pt idx="583">
                  <c:v>100</c:v>
                </c:pt>
                <c:pt idx="584">
                  <c:v>100</c:v>
                </c:pt>
                <c:pt idx="585">
                  <c:v>100</c:v>
                </c:pt>
                <c:pt idx="586">
                  <c:v>100</c:v>
                </c:pt>
                <c:pt idx="587">
                  <c:v>100</c:v>
                </c:pt>
                <c:pt idx="588">
                  <c:v>100</c:v>
                </c:pt>
                <c:pt idx="589">
                  <c:v>100</c:v>
                </c:pt>
                <c:pt idx="590">
                  <c:v>100</c:v>
                </c:pt>
                <c:pt idx="591">
                  <c:v>100</c:v>
                </c:pt>
                <c:pt idx="592">
                  <c:v>100</c:v>
                </c:pt>
                <c:pt idx="593">
                  <c:v>100</c:v>
                </c:pt>
                <c:pt idx="594">
                  <c:v>100</c:v>
                </c:pt>
              </c:numCache>
            </c:numRef>
          </c:val>
          <c:smooth val="0"/>
        </c:ser>
        <c:dLbls>
          <c:showLegendKey val="0"/>
          <c:showVal val="0"/>
          <c:showCatName val="0"/>
          <c:showSerName val="0"/>
          <c:showPercent val="0"/>
          <c:showBubbleSize val="0"/>
        </c:dLbls>
        <c:smooth val="0"/>
        <c:axId val="-115360048"/>
        <c:axId val="-115357872"/>
      </c:lineChart>
      <c:dateAx>
        <c:axId val="-115360048"/>
        <c:scaling>
          <c:orientation val="minMax"/>
        </c:scaling>
        <c:delete val="0"/>
        <c:axPos val="b"/>
        <c:numFmt formatCode="mmm\ \'yy" sourceLinked="0"/>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15357872"/>
        <c:crosses val="autoZero"/>
        <c:auto val="1"/>
        <c:lblOffset val="100"/>
        <c:baseTimeUnit val="days"/>
        <c:majorUnit val="3"/>
        <c:majorTimeUnit val="months"/>
      </c:dateAx>
      <c:valAx>
        <c:axId val="-115357872"/>
        <c:scaling>
          <c:orientation val="minMax"/>
          <c:min val="98"/>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1536004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r>
              <a:rPr lang="en-US" b="1">
                <a:solidFill>
                  <a:srgbClr val="000082"/>
                </a:solidFill>
              </a:rPr>
              <a:t>Median Tax Rate CY 2016</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82"/>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8.4097126748045384E-2"/>
          <c:y val="9.7124235705166956E-2"/>
          <c:w val="0.89385701787276595"/>
          <c:h val="0.80466510170405281"/>
        </c:manualLayout>
      </c:layout>
      <c:barChart>
        <c:barDir val="col"/>
        <c:grouping val="clustered"/>
        <c:varyColors val="0"/>
        <c:ser>
          <c:idx val="0"/>
          <c:order val="0"/>
          <c:spPr>
            <a:solidFill>
              <a:srgbClr val="3366E9"/>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3"/>
              <c:pt idx="0">
                <c:v>S&amp;P 500</c:v>
              </c:pt>
              <c:pt idx="1">
                <c:v> S&amp;P 500 C&amp;E</c:v>
              </c:pt>
              <c:pt idx="2">
                <c:v> S&amp;P 1500 C&amp;E</c:v>
              </c:pt>
            </c:strLit>
          </c:cat>
          <c:val>
            <c:numRef>
              <c:f>(Sheet1!$C$14,Sheet1!$C$6,Sheet1!$C$9)</c:f>
              <c:numCache>
                <c:formatCode>0.00%</c:formatCode>
                <c:ptCount val="3"/>
                <c:pt idx="0">
                  <c:v>0.27600000000000002</c:v>
                </c:pt>
                <c:pt idx="1">
                  <c:v>0.34860000000000002</c:v>
                </c:pt>
                <c:pt idx="2">
                  <c:v>0.35320000000000001</c:v>
                </c:pt>
              </c:numCache>
            </c:numRef>
          </c:val>
        </c:ser>
        <c:dLbls>
          <c:showLegendKey val="0"/>
          <c:showVal val="0"/>
          <c:showCatName val="0"/>
          <c:showSerName val="0"/>
          <c:showPercent val="0"/>
          <c:showBubbleSize val="0"/>
        </c:dLbls>
        <c:gapWidth val="219"/>
        <c:overlap val="-27"/>
        <c:axId val="-115359504"/>
        <c:axId val="-115357328"/>
      </c:barChart>
      <c:catAx>
        <c:axId val="-11535950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15357328"/>
        <c:crosses val="autoZero"/>
        <c:auto val="1"/>
        <c:lblAlgn val="ctr"/>
        <c:lblOffset val="100"/>
        <c:noMultiLvlLbl val="0"/>
      </c:catAx>
      <c:valAx>
        <c:axId val="-115357328"/>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eorgia" panose="02040502050405020303" pitchFamily="18" charset="0"/>
                <a:ea typeface="+mn-ea"/>
                <a:cs typeface="+mn-cs"/>
              </a:defRPr>
            </a:pPr>
            <a:endParaRPr lang="en-US"/>
          </a:p>
        </c:txPr>
        <c:crossAx val="-115359504"/>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Georgia" panose="020405020504050203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 Id="rId9" Type="http://schemas.openxmlformats.org/officeDocument/2006/relationships/image" Target="../media/image29.jpg"/></Relationships>
</file>

<file path=ppt/drawings/drawing1.xml><?xml version="1.0" encoding="utf-8"?>
<c:userShapes xmlns:c="http://schemas.openxmlformats.org/drawingml/2006/chart">
  <cdr:relSizeAnchor xmlns:cdr="http://schemas.openxmlformats.org/drawingml/2006/chartDrawing">
    <cdr:from>
      <cdr:x>0.11392</cdr:x>
      <cdr:y>0.23059</cdr:y>
    </cdr:from>
    <cdr:to>
      <cdr:x>0.29084</cdr:x>
      <cdr:y>0.32414</cdr:y>
    </cdr:to>
    <cdr:sp macro="" textlink="">
      <cdr:nvSpPr>
        <cdr:cNvPr id="2" name="TextBox 1"/>
        <cdr:cNvSpPr txBox="1"/>
      </cdr:nvSpPr>
      <cdr:spPr>
        <a:xfrm xmlns:a="http://schemas.openxmlformats.org/drawingml/2006/main">
          <a:off x="685800" y="936320"/>
          <a:ext cx="1065023" cy="379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dirty="0">
              <a:latin typeface="Georgia" panose="02040502050405020303" pitchFamily="18" charset="0"/>
            </a:rPr>
            <a:t>2017 Forecast</a:t>
          </a:r>
        </a:p>
      </cdr:txBody>
    </cdr:sp>
  </cdr:relSizeAnchor>
  <cdr:relSizeAnchor xmlns:cdr="http://schemas.openxmlformats.org/drawingml/2006/chartDrawing">
    <cdr:from>
      <cdr:x>0.222</cdr:x>
      <cdr:y>0.306</cdr:y>
    </cdr:from>
    <cdr:to>
      <cdr:x>0.25911</cdr:x>
      <cdr:y>0.418</cdr:y>
    </cdr:to>
    <cdr:cxnSp macro="">
      <cdr:nvCxnSpPr>
        <cdr:cNvPr id="4" name="Straight Arrow Connector 3"/>
        <cdr:cNvCxnSpPr/>
      </cdr:nvCxnSpPr>
      <cdr:spPr>
        <a:xfrm xmlns:a="http://schemas.openxmlformats.org/drawingml/2006/main">
          <a:off x="1063626" y="971550"/>
          <a:ext cx="177800" cy="35560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0.34791</cdr:x>
      <cdr:y>0.162</cdr:y>
    </cdr:from>
    <cdr:to>
      <cdr:x>0.5632</cdr:x>
      <cdr:y>0.256</cdr:y>
    </cdr:to>
    <cdr:sp macro="" textlink="">
      <cdr:nvSpPr>
        <cdr:cNvPr id="5" name="TextBox 4"/>
        <cdr:cNvSpPr txBox="1"/>
      </cdr:nvSpPr>
      <cdr:spPr>
        <a:xfrm xmlns:a="http://schemas.openxmlformats.org/drawingml/2006/main">
          <a:off x="1380768" y="514350"/>
          <a:ext cx="854432" cy="298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Georgia" panose="02040502050405020303" pitchFamily="18" charset="0"/>
            </a:rPr>
            <a:t>April 2018</a:t>
          </a:r>
        </a:p>
      </cdr:txBody>
    </cdr:sp>
  </cdr:relSizeAnchor>
  <cdr:relSizeAnchor xmlns:cdr="http://schemas.openxmlformats.org/drawingml/2006/chartDrawing">
    <cdr:from>
      <cdr:x>0.34177</cdr:x>
      <cdr:y>0.21183</cdr:y>
    </cdr:from>
    <cdr:to>
      <cdr:x>0.38683</cdr:x>
      <cdr:y>0.32183</cdr:y>
    </cdr:to>
    <cdr:cxnSp macro="">
      <cdr:nvCxnSpPr>
        <cdr:cNvPr id="7" name="Straight Arrow Connector 6"/>
        <cdr:cNvCxnSpPr/>
      </cdr:nvCxnSpPr>
      <cdr:spPr>
        <a:xfrm xmlns:a="http://schemas.openxmlformats.org/drawingml/2006/main" flipH="1">
          <a:off x="2057400" y="860120"/>
          <a:ext cx="271252" cy="446657"/>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0.60375</cdr:x>
      <cdr:y>0.83225</cdr:y>
    </cdr:from>
    <cdr:to>
      <cdr:x>0.60473</cdr:x>
      <cdr:y>0.83274</cdr:y>
    </cdr:to>
    <cdr:sp macro="" textlink="">
      <cdr:nvSpPr>
        <cdr:cNvPr id="2" name="TextBox 1"/>
        <cdr:cNvSpPr txBox="1"/>
      </cdr:nvSpPr>
      <cdr:spPr>
        <a:xfrm xmlns:a="http://schemas.openxmlformats.org/drawingml/2006/main">
          <a:off x="3143250" y="3209925"/>
          <a:ext cx="981075" cy="704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Georgia" panose="02040502050405020303" pitchFamily="18" charset="0"/>
            </a:rPr>
            <a:t>Weekly Initial Claims,</a:t>
          </a:r>
          <a:r>
            <a:rPr lang="en-US" sz="1000" baseline="0">
              <a:latin typeface="Georgia" panose="02040502050405020303" pitchFamily="18" charset="0"/>
            </a:rPr>
            <a:t> LHS</a:t>
          </a:r>
          <a:endParaRPr lang="en-US" sz="1000">
            <a:latin typeface="Georgia" panose="02040502050405020303" pitchFamily="18" charset="0"/>
          </a:endParaRPr>
        </a:p>
      </cdr:txBody>
    </cdr:sp>
  </cdr:relSizeAnchor>
  <cdr:relSizeAnchor xmlns:cdr="http://schemas.openxmlformats.org/drawingml/2006/chartDrawing">
    <cdr:from>
      <cdr:x>0.57928</cdr:x>
      <cdr:y>0.29375</cdr:y>
    </cdr:from>
    <cdr:to>
      <cdr:x>0.81029</cdr:x>
      <cdr:y>0.49668</cdr:y>
    </cdr:to>
    <cdr:sp macro="" textlink="">
      <cdr:nvSpPr>
        <cdr:cNvPr id="11" name="TextBox 1"/>
        <cdr:cNvSpPr txBox="1"/>
      </cdr:nvSpPr>
      <cdr:spPr>
        <a:xfrm xmlns:a="http://schemas.openxmlformats.org/drawingml/2006/main">
          <a:off x="3032123" y="993739"/>
          <a:ext cx="1158865" cy="8477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Y/Y</a:t>
          </a:r>
          <a:r>
            <a:rPr lang="en-US" sz="1000" baseline="0">
              <a:latin typeface="Georgia" panose="02040502050405020303" pitchFamily="18" charset="0"/>
            </a:rPr>
            <a:t> Pct Change Real GDP, RHS (Inverted)</a:t>
          </a:r>
          <a:endParaRPr lang="en-US" sz="1000">
            <a:latin typeface="Georgia" panose="02040502050405020303" pitchFamily="18" charset="0"/>
          </a:endParaRPr>
        </a:p>
      </cdr:txBody>
    </cdr:sp>
  </cdr:relSizeAnchor>
  <cdr:relSizeAnchor xmlns:cdr="http://schemas.openxmlformats.org/drawingml/2006/chartDrawing">
    <cdr:from>
      <cdr:x>0.72787</cdr:x>
      <cdr:y>0.41909</cdr:y>
    </cdr:from>
    <cdr:to>
      <cdr:x>0.75205</cdr:x>
      <cdr:y>0.51656</cdr:y>
    </cdr:to>
    <cdr:cxnSp macro="">
      <cdr:nvCxnSpPr>
        <cdr:cNvPr id="12" name="Straight Arrow Connector 11"/>
        <cdr:cNvCxnSpPr/>
      </cdr:nvCxnSpPr>
      <cdr:spPr>
        <a:xfrm xmlns:a="http://schemas.openxmlformats.org/drawingml/2006/main">
          <a:off x="3951812" y="1607388"/>
          <a:ext cx="131238" cy="373812"/>
        </a:xfrm>
        <a:prstGeom xmlns:a="http://schemas.openxmlformats.org/drawingml/2006/main" prst="straightConnector1">
          <a:avLst/>
        </a:prstGeom>
        <a:ln xmlns:a="http://schemas.openxmlformats.org/drawingml/2006/main" w="1905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0.85637</cdr:x>
      <cdr:y>0.78477</cdr:y>
    </cdr:from>
    <cdr:to>
      <cdr:x>0.89474</cdr:x>
      <cdr:y>0.85377</cdr:y>
    </cdr:to>
    <cdr:cxnSp macro="">
      <cdr:nvCxnSpPr>
        <cdr:cNvPr id="13" name="Straight Arrow Connector 12"/>
        <cdr:cNvCxnSpPr/>
      </cdr:nvCxnSpPr>
      <cdr:spPr>
        <a:xfrm xmlns:a="http://schemas.openxmlformats.org/drawingml/2006/main" flipV="1">
          <a:off x="4649460" y="3009900"/>
          <a:ext cx="208290" cy="264668"/>
        </a:xfrm>
        <a:prstGeom xmlns:a="http://schemas.openxmlformats.org/drawingml/2006/main" prst="straightConnector1">
          <a:avLst/>
        </a:prstGeom>
        <a:ln xmlns:a="http://schemas.openxmlformats.org/drawingml/2006/main" w="1905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0.67719</cdr:x>
      <cdr:y>0.80795</cdr:y>
    </cdr:from>
    <cdr:to>
      <cdr:x>0.8269</cdr:x>
      <cdr:y>0.86921</cdr:y>
    </cdr:to>
    <cdr:sp macro="" textlink="">
      <cdr:nvSpPr>
        <cdr:cNvPr id="3" name="TextBox 2"/>
        <cdr:cNvSpPr txBox="1"/>
      </cdr:nvSpPr>
      <cdr:spPr>
        <a:xfrm xmlns:a="http://schemas.openxmlformats.org/drawingml/2006/main">
          <a:off x="3676650" y="3098800"/>
          <a:ext cx="812800" cy="234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0.60819</cdr:x>
      <cdr:y>0.78974</cdr:y>
    </cdr:from>
    <cdr:to>
      <cdr:x>0.88421</cdr:x>
      <cdr:y>0.93046</cdr:y>
    </cdr:to>
    <cdr:sp macro="" textlink="">
      <cdr:nvSpPr>
        <cdr:cNvPr id="5" name="TextBox 4"/>
        <cdr:cNvSpPr txBox="1"/>
      </cdr:nvSpPr>
      <cdr:spPr>
        <a:xfrm xmlns:a="http://schemas.openxmlformats.org/drawingml/2006/main">
          <a:off x="3302000" y="3028950"/>
          <a:ext cx="1498600" cy="539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a:latin typeface="Georgia" panose="02040502050405020303" pitchFamily="18" charset="0"/>
            </a:rPr>
            <a:t>Initial Unemployment Claims</a:t>
          </a:r>
        </a:p>
        <a:p xmlns:a="http://schemas.openxmlformats.org/drawingml/2006/main">
          <a:pPr algn="ctr"/>
          <a:r>
            <a:rPr lang="en-US" sz="1000">
              <a:latin typeface="Georgia" panose="02040502050405020303" pitchFamily="18" charset="0"/>
            </a:rPr>
            <a:t>(Left)</a:t>
          </a:r>
        </a:p>
      </cdr:txBody>
    </cdr:sp>
  </cdr:relSizeAnchor>
</c:userShapes>
</file>

<file path=ppt/drawings/drawing11.xml><?xml version="1.0" encoding="utf-8"?>
<c:userShapes xmlns:c="http://schemas.openxmlformats.org/drawingml/2006/chart">
  <cdr:relSizeAnchor xmlns:cdr="http://schemas.openxmlformats.org/drawingml/2006/chartDrawing">
    <cdr:from>
      <cdr:x>0.11023</cdr:x>
      <cdr:y>0.0791</cdr:y>
    </cdr:from>
    <cdr:to>
      <cdr:x>0.34171</cdr:x>
      <cdr:y>0.18981</cdr:y>
    </cdr:to>
    <cdr:sp macro="" textlink="">
      <cdr:nvSpPr>
        <cdr:cNvPr id="2" name="TextBox 1"/>
        <cdr:cNvSpPr txBox="1"/>
      </cdr:nvSpPr>
      <cdr:spPr>
        <a:xfrm xmlns:a="http://schemas.openxmlformats.org/drawingml/2006/main">
          <a:off x="575354" y="299020"/>
          <a:ext cx="1208226" cy="4185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a:latin typeface="Georgia" panose="02040502050405020303" pitchFamily="18" charset="0"/>
            </a:rPr>
            <a:t>President Signs Bill</a:t>
          </a:r>
        </a:p>
      </cdr:txBody>
    </cdr:sp>
  </cdr:relSizeAnchor>
  <cdr:relSizeAnchor xmlns:cdr="http://schemas.openxmlformats.org/drawingml/2006/chartDrawing">
    <cdr:from>
      <cdr:x>0</cdr:x>
      <cdr:y>0.9358</cdr:y>
    </cdr:from>
    <cdr:to>
      <cdr:x>0.13411</cdr:x>
      <cdr:y>1</cdr:y>
    </cdr:to>
    <cdr:sp macro="" textlink="">
      <cdr:nvSpPr>
        <cdr:cNvPr id="3" name="TextBox 1"/>
        <cdr:cNvSpPr txBox="1"/>
      </cdr:nvSpPr>
      <cdr:spPr>
        <a:xfrm xmlns:a="http://schemas.openxmlformats.org/drawingml/2006/main">
          <a:off x="0" y="3662364"/>
          <a:ext cx="695325" cy="2512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/Oct '17</a:t>
          </a:r>
        </a:p>
      </cdr:txBody>
    </cdr:sp>
  </cdr:relSizeAnchor>
  <cdr:relSizeAnchor xmlns:cdr="http://schemas.openxmlformats.org/drawingml/2006/chartDrawing">
    <cdr:from>
      <cdr:x>0.18249</cdr:x>
      <cdr:y>0.9358</cdr:y>
    </cdr:from>
    <cdr:to>
      <cdr:x>0.41397</cdr:x>
      <cdr:y>1</cdr:y>
    </cdr:to>
    <cdr:sp macro="" textlink="">
      <cdr:nvSpPr>
        <cdr:cNvPr id="4" name="TextBox 1"/>
        <cdr:cNvSpPr txBox="1"/>
      </cdr:nvSpPr>
      <cdr:spPr>
        <a:xfrm xmlns:a="http://schemas.openxmlformats.org/drawingml/2006/main">
          <a:off x="946162" y="3662377"/>
          <a:ext cx="1200142" cy="251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/Feb '18</a:t>
          </a:r>
        </a:p>
      </cdr:txBody>
    </cdr:sp>
  </cdr:relSizeAnchor>
  <cdr:relSizeAnchor xmlns:cdr="http://schemas.openxmlformats.org/drawingml/2006/chartDrawing">
    <cdr:from>
      <cdr:x>0.41398</cdr:x>
      <cdr:y>0.9358</cdr:y>
    </cdr:from>
    <cdr:to>
      <cdr:x>0.64546</cdr:x>
      <cdr:y>1</cdr:y>
    </cdr:to>
    <cdr:sp macro="" textlink="">
      <cdr:nvSpPr>
        <cdr:cNvPr id="5" name="TextBox 1"/>
        <cdr:cNvSpPr txBox="1"/>
      </cdr:nvSpPr>
      <cdr:spPr>
        <a:xfrm xmlns:a="http://schemas.openxmlformats.org/drawingml/2006/main">
          <a:off x="2146320" y="3662377"/>
          <a:ext cx="1200142" cy="251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/June '18</a:t>
          </a:r>
        </a:p>
      </cdr:txBody>
    </cdr:sp>
  </cdr:relSizeAnchor>
  <cdr:relSizeAnchor xmlns:cdr="http://schemas.openxmlformats.org/drawingml/2006/chartDrawing">
    <cdr:from>
      <cdr:x>0.64362</cdr:x>
      <cdr:y>0.9358</cdr:y>
    </cdr:from>
    <cdr:to>
      <cdr:x>0.8751</cdr:x>
      <cdr:y>1</cdr:y>
    </cdr:to>
    <cdr:sp macro="" textlink="">
      <cdr:nvSpPr>
        <cdr:cNvPr id="6" name="TextBox 1"/>
        <cdr:cNvSpPr txBox="1"/>
      </cdr:nvSpPr>
      <cdr:spPr>
        <a:xfrm xmlns:a="http://schemas.openxmlformats.org/drawingml/2006/main">
          <a:off x="3336945" y="3662377"/>
          <a:ext cx="1200143" cy="251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/Oct '18</a:t>
          </a:r>
        </a:p>
      </cdr:txBody>
    </cdr:sp>
  </cdr:relSizeAnchor>
  <cdr:relSizeAnchor xmlns:cdr="http://schemas.openxmlformats.org/drawingml/2006/chartDrawing">
    <cdr:from>
      <cdr:x>0.37836</cdr:x>
      <cdr:y>0.58506</cdr:y>
    </cdr:from>
    <cdr:to>
      <cdr:x>0.60984</cdr:x>
      <cdr:y>0.68242</cdr:y>
    </cdr:to>
    <cdr:sp macro="" textlink="">
      <cdr:nvSpPr>
        <cdr:cNvPr id="8" name="TextBox 1"/>
        <cdr:cNvSpPr txBox="1"/>
      </cdr:nvSpPr>
      <cdr:spPr>
        <a:xfrm xmlns:a="http://schemas.openxmlformats.org/drawingml/2006/main">
          <a:off x="1974854" y="2211677"/>
          <a:ext cx="1208227" cy="368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2017,</a:t>
          </a:r>
        </a:p>
        <a:p xmlns:a="http://schemas.openxmlformats.org/drawingml/2006/main">
          <a:pPr algn="ctr"/>
          <a:r>
            <a:rPr lang="en-US" sz="1000">
              <a:latin typeface="Georgia" panose="02040502050405020303" pitchFamily="18" charset="0"/>
            </a:rPr>
            <a:t>RHS</a:t>
          </a:r>
        </a:p>
      </cdr:txBody>
    </cdr:sp>
  </cdr:relSizeAnchor>
  <cdr:relSizeAnchor xmlns:cdr="http://schemas.openxmlformats.org/drawingml/2006/chartDrawing">
    <cdr:from>
      <cdr:x>0.4599</cdr:x>
      <cdr:y>0.25636</cdr:y>
    </cdr:from>
    <cdr:to>
      <cdr:x>0.69138</cdr:x>
      <cdr:y>0.35371</cdr:y>
    </cdr:to>
    <cdr:sp macro="" textlink="">
      <cdr:nvSpPr>
        <cdr:cNvPr id="9" name="TextBox 1"/>
        <cdr:cNvSpPr txBox="1"/>
      </cdr:nvSpPr>
      <cdr:spPr>
        <a:xfrm xmlns:a="http://schemas.openxmlformats.org/drawingml/2006/main">
          <a:off x="2384425" y="1003317"/>
          <a:ext cx="1200143" cy="380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2003, LHS</a:t>
          </a:r>
        </a:p>
      </cdr:txBody>
    </cdr:sp>
  </cdr:relSizeAnchor>
  <cdr:relSizeAnchor xmlns:cdr="http://schemas.openxmlformats.org/drawingml/2006/chartDrawing">
    <cdr:from>
      <cdr:x>0.41948</cdr:x>
      <cdr:y>0.63831</cdr:y>
    </cdr:from>
    <cdr:to>
      <cdr:x>0.47142</cdr:x>
      <cdr:y>0.71108</cdr:y>
    </cdr:to>
    <cdr:cxnSp macro="">
      <cdr:nvCxnSpPr>
        <cdr:cNvPr id="10" name="Straight Arrow Connector 9"/>
        <cdr:cNvCxnSpPr/>
      </cdr:nvCxnSpPr>
      <cdr:spPr>
        <a:xfrm xmlns:a="http://schemas.openxmlformats.org/drawingml/2006/main" flipH="1">
          <a:off x="2189506" y="2413000"/>
          <a:ext cx="271119" cy="275083"/>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0.51501</cdr:x>
      <cdr:y>0.31152</cdr:y>
    </cdr:from>
    <cdr:to>
      <cdr:x>0.55482</cdr:x>
      <cdr:y>0.39549</cdr:y>
    </cdr:to>
    <cdr:cxnSp macro="">
      <cdr:nvCxnSpPr>
        <cdr:cNvPr id="12" name="Straight Arrow Connector 11"/>
        <cdr:cNvCxnSpPr/>
      </cdr:nvCxnSpPr>
      <cdr:spPr>
        <a:xfrm xmlns:a="http://schemas.openxmlformats.org/drawingml/2006/main" flipH="1">
          <a:off x="2670159" y="1219189"/>
          <a:ext cx="206400" cy="328627"/>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0.23176</cdr:x>
      <cdr:y>0.31076</cdr:y>
    </cdr:from>
    <cdr:to>
      <cdr:x>0.35828</cdr:x>
      <cdr:y>0.37963</cdr:y>
    </cdr:to>
    <cdr:sp macro="" textlink="">
      <cdr:nvSpPr>
        <cdr:cNvPr id="11" name="TextBox 10"/>
        <cdr:cNvSpPr txBox="1"/>
      </cdr:nvSpPr>
      <cdr:spPr>
        <a:xfrm xmlns:a="http://schemas.openxmlformats.org/drawingml/2006/main">
          <a:off x="1209675" y="1174750"/>
          <a:ext cx="660400" cy="260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Georgia" panose="02040502050405020303" pitchFamily="18" charset="0"/>
            </a:rPr>
            <a:t>Tariffs</a:t>
          </a:r>
        </a:p>
      </cdr:txBody>
    </cdr:sp>
  </cdr:relSizeAnchor>
  <cdr:relSizeAnchor xmlns:cdr="http://schemas.openxmlformats.org/drawingml/2006/chartDrawing">
    <cdr:from>
      <cdr:x>0.29502</cdr:x>
      <cdr:y>0.34771</cdr:y>
    </cdr:from>
    <cdr:to>
      <cdr:x>0.31935</cdr:x>
      <cdr:y>0.4233</cdr:y>
    </cdr:to>
    <cdr:cxnSp macro="">
      <cdr:nvCxnSpPr>
        <cdr:cNvPr id="14" name="Straight Arrow Connector 13"/>
        <cdr:cNvCxnSpPr/>
      </cdr:nvCxnSpPr>
      <cdr:spPr>
        <a:xfrm xmlns:a="http://schemas.openxmlformats.org/drawingml/2006/main">
          <a:off x="1539875" y="1314450"/>
          <a:ext cx="127000" cy="28575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0.68709</cdr:x>
      <cdr:y>0.62305</cdr:y>
    </cdr:from>
    <cdr:to>
      <cdr:x>0.88918</cdr:x>
      <cdr:y>0.78855</cdr:y>
    </cdr:to>
    <cdr:sp macro="" textlink="">
      <cdr:nvSpPr>
        <cdr:cNvPr id="2" name="TextBox 1"/>
        <cdr:cNvSpPr txBox="1"/>
      </cdr:nvSpPr>
      <cdr:spPr>
        <a:xfrm xmlns:a="http://schemas.openxmlformats.org/drawingml/2006/main">
          <a:off x="3595042" y="2438382"/>
          <a:ext cx="1057391" cy="647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latin typeface="Georgia" panose="02040502050405020303" pitchFamily="18" charset="0"/>
            </a:rPr>
            <a:t>US GDP SAAR Pct Change, 6mo Avg, RHS</a:t>
          </a:r>
        </a:p>
      </cdr:txBody>
    </cdr:sp>
  </cdr:relSizeAnchor>
  <cdr:relSizeAnchor xmlns:cdr="http://schemas.openxmlformats.org/drawingml/2006/chartDrawing">
    <cdr:from>
      <cdr:x>0.64286</cdr:x>
      <cdr:y>0.11277</cdr:y>
    </cdr:from>
    <cdr:to>
      <cdr:x>0.95009</cdr:x>
      <cdr:y>0.27827</cdr:y>
    </cdr:to>
    <cdr:sp macro="" textlink="">
      <cdr:nvSpPr>
        <cdr:cNvPr id="3" name="TextBox 1"/>
        <cdr:cNvSpPr txBox="1"/>
      </cdr:nvSpPr>
      <cdr:spPr>
        <a:xfrm xmlns:a="http://schemas.openxmlformats.org/drawingml/2006/main">
          <a:off x="2743200" y="438599"/>
          <a:ext cx="1311025" cy="6436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US Leading</a:t>
          </a:r>
          <a:r>
            <a:rPr lang="en-US" sz="1000" baseline="0">
              <a:latin typeface="Georgia" panose="02040502050405020303" pitchFamily="18" charset="0"/>
            </a:rPr>
            <a:t> Index 6mo Annual Change, LHS</a:t>
          </a:r>
          <a:endParaRPr lang="en-US" sz="1000">
            <a:latin typeface="Georgia" panose="02040502050405020303" pitchFamily="18" charset="0"/>
          </a:endParaRPr>
        </a:p>
      </cdr:txBody>
    </cdr:sp>
  </cdr:relSizeAnchor>
  <cdr:relSizeAnchor xmlns:cdr="http://schemas.openxmlformats.org/drawingml/2006/chartDrawing">
    <cdr:from>
      <cdr:x>0.89286</cdr:x>
      <cdr:y>0.21632</cdr:y>
    </cdr:from>
    <cdr:to>
      <cdr:x>0.92599</cdr:x>
      <cdr:y>0.28232</cdr:y>
    </cdr:to>
    <cdr:cxnSp macro="">
      <cdr:nvCxnSpPr>
        <cdr:cNvPr id="5" name="Straight Arrow Connector 4"/>
        <cdr:cNvCxnSpPr/>
      </cdr:nvCxnSpPr>
      <cdr:spPr>
        <a:xfrm xmlns:a="http://schemas.openxmlformats.org/drawingml/2006/main">
          <a:off x="3810000" y="841326"/>
          <a:ext cx="141385" cy="256709"/>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0.80454</cdr:x>
      <cdr:y>0.54938</cdr:y>
    </cdr:from>
    <cdr:to>
      <cdr:x>0.83929</cdr:x>
      <cdr:y>0.63035</cdr:y>
    </cdr:to>
    <cdr:cxnSp macro="">
      <cdr:nvCxnSpPr>
        <cdr:cNvPr id="6" name="Straight Arrow Connector 5"/>
        <cdr:cNvCxnSpPr/>
      </cdr:nvCxnSpPr>
      <cdr:spPr>
        <a:xfrm xmlns:a="http://schemas.openxmlformats.org/drawingml/2006/main" flipV="1">
          <a:off x="3433134" y="2136726"/>
          <a:ext cx="148266" cy="314911"/>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0.82761</cdr:x>
      <cdr:y>0.27454</cdr:y>
    </cdr:from>
    <cdr:to>
      <cdr:x>0.89559</cdr:x>
      <cdr:y>0.67855</cdr:y>
    </cdr:to>
    <cdr:cxnSp macro="">
      <cdr:nvCxnSpPr>
        <cdr:cNvPr id="5" name="Straight Arrow Connector 4"/>
        <cdr:cNvCxnSpPr/>
      </cdr:nvCxnSpPr>
      <cdr:spPr>
        <a:xfrm xmlns:a="http://schemas.openxmlformats.org/drawingml/2006/main" flipV="1">
          <a:off x="3429000" y="1095376"/>
          <a:ext cx="281658" cy="1611932"/>
        </a:xfrm>
        <a:prstGeom xmlns:a="http://schemas.openxmlformats.org/drawingml/2006/main" prst="straightConnector1">
          <a:avLst/>
        </a:prstGeom>
        <a:ln xmlns:a="http://schemas.openxmlformats.org/drawingml/2006/main" w="3810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0.78998</cdr:x>
      <cdr:y>0.32613</cdr:y>
    </cdr:from>
    <cdr:to>
      <cdr:x>0.87449</cdr:x>
      <cdr:y>0.67173</cdr:y>
    </cdr:to>
    <cdr:sp macro="" textlink="">
      <cdr:nvSpPr>
        <cdr:cNvPr id="7" name="TextBox 6"/>
        <cdr:cNvSpPr txBox="1"/>
      </cdr:nvSpPr>
      <cdr:spPr>
        <a:xfrm xmlns:a="http://schemas.openxmlformats.org/drawingml/2006/main" rot="16984395">
          <a:off x="3638552" y="1733550"/>
          <a:ext cx="1352550" cy="43815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100" b="1">
              <a:latin typeface="Georgia" panose="02040502050405020303" pitchFamily="18" charset="0"/>
            </a:rPr>
            <a:t>Fracking Boom</a:t>
          </a:r>
        </a:p>
      </cdr:txBody>
    </cdr:sp>
  </cdr:relSizeAnchor>
</c:userShapes>
</file>

<file path=ppt/drawings/drawing14.xml><?xml version="1.0" encoding="utf-8"?>
<c:userShapes xmlns:c="http://schemas.openxmlformats.org/drawingml/2006/chart">
  <cdr:relSizeAnchor xmlns:cdr="http://schemas.openxmlformats.org/drawingml/2006/chartDrawing">
    <cdr:from>
      <cdr:x>0.47734</cdr:x>
      <cdr:y>0.28267</cdr:y>
    </cdr:from>
    <cdr:to>
      <cdr:x>0.68889</cdr:x>
      <cdr:y>0.38913</cdr:y>
    </cdr:to>
    <cdr:sp macro="" textlink="">
      <cdr:nvSpPr>
        <cdr:cNvPr id="2" name="TextBox 1"/>
        <cdr:cNvSpPr txBox="1"/>
      </cdr:nvSpPr>
      <cdr:spPr>
        <a:xfrm xmlns:a="http://schemas.openxmlformats.org/drawingml/2006/main">
          <a:off x="1905000" y="1127807"/>
          <a:ext cx="844255" cy="424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dirty="0">
              <a:latin typeface="Georgia" panose="02040502050405020303" pitchFamily="18" charset="0"/>
            </a:rPr>
            <a:t>WTI Crude Oil, LHS</a:t>
          </a:r>
        </a:p>
      </cdr:txBody>
    </cdr:sp>
  </cdr:relSizeAnchor>
  <cdr:relSizeAnchor xmlns:cdr="http://schemas.openxmlformats.org/drawingml/2006/chartDrawing">
    <cdr:from>
      <cdr:x>0.57435</cdr:x>
      <cdr:y>0.6852</cdr:y>
    </cdr:from>
    <cdr:to>
      <cdr:x>0.81556</cdr:x>
      <cdr:y>0.91763</cdr:y>
    </cdr:to>
    <cdr:sp macro="" textlink="">
      <cdr:nvSpPr>
        <cdr:cNvPr id="3" name="TextBox 1"/>
        <cdr:cNvSpPr txBox="1"/>
      </cdr:nvSpPr>
      <cdr:spPr>
        <a:xfrm xmlns:a="http://schemas.openxmlformats.org/drawingml/2006/main">
          <a:off x="2963378" y="2623342"/>
          <a:ext cx="1237147" cy="9527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10-Year</a:t>
          </a:r>
          <a:r>
            <a:rPr lang="en-US" sz="1000" baseline="0">
              <a:latin typeface="Georgia" panose="02040502050405020303" pitchFamily="18" charset="0"/>
            </a:rPr>
            <a:t> Breakeven Inflation Rate, RHS</a:t>
          </a:r>
          <a:endParaRPr lang="en-US" sz="1000">
            <a:latin typeface="Georgia" panose="02040502050405020303" pitchFamily="18" charset="0"/>
          </a:endParaRPr>
        </a:p>
      </cdr:txBody>
    </cdr:sp>
  </cdr:relSizeAnchor>
  <cdr:relSizeAnchor xmlns:cdr="http://schemas.openxmlformats.org/drawingml/2006/chartDrawing">
    <cdr:from>
      <cdr:x>0.6306</cdr:x>
      <cdr:y>0.36999</cdr:y>
    </cdr:from>
    <cdr:to>
      <cdr:x>0.65074</cdr:x>
      <cdr:y>0.46281</cdr:y>
    </cdr:to>
    <cdr:cxnSp macro="">
      <cdr:nvCxnSpPr>
        <cdr:cNvPr id="5" name="Straight Arrow Connector 4"/>
        <cdr:cNvCxnSpPr/>
      </cdr:nvCxnSpPr>
      <cdr:spPr>
        <a:xfrm xmlns:a="http://schemas.openxmlformats.org/drawingml/2006/main">
          <a:off x="3267518" y="1421399"/>
          <a:ext cx="104332" cy="356601"/>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0.64919</cdr:x>
      <cdr:y>0.6048</cdr:y>
    </cdr:from>
    <cdr:to>
      <cdr:x>0.67086</cdr:x>
      <cdr:y>0.6865</cdr:y>
    </cdr:to>
    <cdr:cxnSp macro="">
      <cdr:nvCxnSpPr>
        <cdr:cNvPr id="6" name="Straight Arrow Connector 5"/>
        <cdr:cNvCxnSpPr/>
      </cdr:nvCxnSpPr>
      <cdr:spPr>
        <a:xfrm xmlns:a="http://schemas.openxmlformats.org/drawingml/2006/main" flipH="1" flipV="1">
          <a:off x="3363832" y="2323507"/>
          <a:ext cx="112311" cy="313855"/>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0.58869</cdr:x>
      <cdr:y>0.82234</cdr:y>
    </cdr:from>
    <cdr:to>
      <cdr:x>1</cdr:x>
      <cdr:y>0.91055</cdr:y>
    </cdr:to>
    <cdr:sp macro="" textlink="">
      <cdr:nvSpPr>
        <cdr:cNvPr id="2" name="TextBox 1"/>
        <cdr:cNvSpPr txBox="1"/>
      </cdr:nvSpPr>
      <cdr:spPr>
        <a:xfrm xmlns:a="http://schemas.openxmlformats.org/drawingml/2006/main">
          <a:off x="2841018" y="2772807"/>
          <a:ext cx="1984982" cy="297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i="1">
              <a:solidFill>
                <a:sysClr val="windowText" lastClr="000000"/>
              </a:solidFill>
              <a:latin typeface="Georgia" panose="02040502050405020303" pitchFamily="18" charset="0"/>
            </a:rPr>
            <a:t>President's</a:t>
          </a:r>
          <a:r>
            <a:rPr lang="en-US" sz="1000" i="1" baseline="0">
              <a:solidFill>
                <a:sysClr val="windowText" lastClr="000000"/>
              </a:solidFill>
              <a:latin typeface="Georgia" panose="02040502050405020303" pitchFamily="18" charset="0"/>
            </a:rPr>
            <a:t> Approval Rating</a:t>
          </a:r>
          <a:endParaRPr lang="en-US" sz="1000" i="1">
            <a:solidFill>
              <a:sysClr val="windowText" lastClr="000000"/>
            </a:solidFill>
            <a:latin typeface="Georgia" panose="02040502050405020303" pitchFamily="18" charset="0"/>
          </a:endParaRPr>
        </a:p>
      </cdr:txBody>
    </cdr:sp>
  </cdr:relSizeAnchor>
  <cdr:relSizeAnchor xmlns:cdr="http://schemas.openxmlformats.org/drawingml/2006/chartDrawing">
    <cdr:from>
      <cdr:x>0.84803</cdr:x>
      <cdr:y>0.12429</cdr:y>
    </cdr:from>
    <cdr:to>
      <cdr:x>0.89623</cdr:x>
      <cdr:y>0.21563</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092577" y="419102"/>
          <a:ext cx="232652" cy="307973"/>
        </a:xfrm>
        <a:prstGeom xmlns:a="http://schemas.openxmlformats.org/drawingml/2006/main" prst="rect">
          <a:avLst/>
        </a:prstGeom>
      </cdr:spPr>
    </cdr:pic>
  </cdr:relSizeAnchor>
  <cdr:relSizeAnchor xmlns:cdr="http://schemas.openxmlformats.org/drawingml/2006/chartDrawing">
    <cdr:from>
      <cdr:x>0.67697</cdr:x>
      <cdr:y>0.16196</cdr:y>
    </cdr:from>
    <cdr:to>
      <cdr:x>0.73224</cdr:x>
      <cdr:y>0.26449</cdr:y>
    </cdr:to>
    <cdr:pic>
      <cdr:nvPicPr>
        <cdr:cNvPr id="4" name="Picture 3"/>
        <cdr:cNvPicPr>
          <a:picLocks xmlns:a="http://schemas.openxmlformats.org/drawingml/2006/main" noChangeAspect="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267075" y="546100"/>
          <a:ext cx="266700" cy="345709"/>
        </a:xfrm>
        <a:prstGeom xmlns:a="http://schemas.openxmlformats.org/drawingml/2006/main" prst="rect">
          <a:avLst/>
        </a:prstGeom>
      </cdr:spPr>
    </cdr:pic>
  </cdr:relSizeAnchor>
  <cdr:relSizeAnchor xmlns:cdr="http://schemas.openxmlformats.org/drawingml/2006/chartDrawing">
    <cdr:from>
      <cdr:x>0.74803</cdr:x>
      <cdr:y>0.38136</cdr:y>
    </cdr:from>
    <cdr:to>
      <cdr:x>0.80574</cdr:x>
      <cdr:y>0.48399</cdr:y>
    </cdr:to>
    <cdr:pic>
      <cdr:nvPicPr>
        <cdr:cNvPr id="5" name="Picture 4"/>
        <cdr:cNvPicPr>
          <a:picLocks xmlns:a="http://schemas.openxmlformats.org/drawingml/2006/main" noChangeAspect="1"/>
        </cdr:cNvPicPr>
      </cdr:nvPicPr>
      <cdr:blipFill>
        <a:blip xmlns:a="http://schemas.openxmlformats.org/drawingml/2006/main" xmlns:r="http://schemas.openxmlformats.org/officeDocument/2006/relationships" r:embed="rId3"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609976" y="1285875"/>
          <a:ext cx="278531" cy="346075"/>
        </a:xfrm>
        <a:prstGeom xmlns:a="http://schemas.openxmlformats.org/drawingml/2006/main" prst="rect">
          <a:avLst/>
        </a:prstGeom>
      </cdr:spPr>
    </cdr:pic>
  </cdr:relSizeAnchor>
  <cdr:relSizeAnchor xmlns:cdr="http://schemas.openxmlformats.org/drawingml/2006/chartDrawing">
    <cdr:from>
      <cdr:x>0.40066</cdr:x>
      <cdr:y>0.26554</cdr:y>
    </cdr:from>
    <cdr:to>
      <cdr:x>0.46384</cdr:x>
      <cdr:y>0.37665</cdr:y>
    </cdr:to>
    <cdr:pic>
      <cdr:nvPicPr>
        <cdr:cNvPr id="7" name="Picture 6"/>
        <cdr:cNvPicPr>
          <a:picLocks xmlns:a="http://schemas.openxmlformats.org/drawingml/2006/main" noChangeAspect="1"/>
        </cdr:cNvPicPr>
      </cdr:nvPicPr>
      <cdr:blipFill>
        <a:blip xmlns:a="http://schemas.openxmlformats.org/drawingml/2006/main" xmlns:r="http://schemas.openxmlformats.org/officeDocument/2006/relationships" r:embed="rId4"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933576" y="895350"/>
          <a:ext cx="304904" cy="374650"/>
        </a:xfrm>
        <a:prstGeom xmlns:a="http://schemas.openxmlformats.org/drawingml/2006/main" prst="rect">
          <a:avLst/>
        </a:prstGeom>
      </cdr:spPr>
    </cdr:pic>
  </cdr:relSizeAnchor>
  <cdr:relSizeAnchor xmlns:cdr="http://schemas.openxmlformats.org/drawingml/2006/chartDrawing">
    <cdr:from>
      <cdr:x>0.19539</cdr:x>
      <cdr:y>0.38418</cdr:y>
    </cdr:from>
    <cdr:to>
      <cdr:x>0.25066</cdr:x>
      <cdr:y>0.48305</cdr:y>
    </cdr:to>
    <cdr:pic>
      <cdr:nvPicPr>
        <cdr:cNvPr id="9" name="Picture 8"/>
        <cdr:cNvPicPr>
          <a:picLocks xmlns:a="http://schemas.openxmlformats.org/drawingml/2006/main" noChangeAspect="1"/>
        </cdr:cNvPicPr>
      </cdr:nvPicPr>
      <cdr:blipFill>
        <a:blip xmlns:a="http://schemas.openxmlformats.org/drawingml/2006/main" xmlns:r="http://schemas.openxmlformats.org/officeDocument/2006/relationships" r:embed="rId5"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942976" y="1295401"/>
          <a:ext cx="266700" cy="333375"/>
        </a:xfrm>
        <a:prstGeom xmlns:a="http://schemas.openxmlformats.org/drawingml/2006/main" prst="rect">
          <a:avLst/>
        </a:prstGeom>
      </cdr:spPr>
    </cdr:pic>
  </cdr:relSizeAnchor>
  <cdr:relSizeAnchor xmlns:cdr="http://schemas.openxmlformats.org/drawingml/2006/chartDrawing">
    <cdr:from>
      <cdr:x>0.60197</cdr:x>
      <cdr:y>0.40396</cdr:y>
    </cdr:from>
    <cdr:to>
      <cdr:x>0.65921</cdr:x>
      <cdr:y>0.50349</cdr:y>
    </cdr:to>
    <cdr:pic>
      <cdr:nvPicPr>
        <cdr:cNvPr id="10" name="Picture 9"/>
        <cdr:cNvPicPr>
          <a:picLocks xmlns:a="http://schemas.openxmlformats.org/drawingml/2006/main" noChangeAspect="1"/>
        </cdr:cNvPicPr>
      </cdr:nvPicPr>
      <cdr:blipFill>
        <a:blip xmlns:a="http://schemas.openxmlformats.org/drawingml/2006/main" xmlns:r="http://schemas.openxmlformats.org/officeDocument/2006/relationships" r:embed="rId6"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905125" y="1362076"/>
          <a:ext cx="276225" cy="335614"/>
        </a:xfrm>
        <a:prstGeom xmlns:a="http://schemas.openxmlformats.org/drawingml/2006/main" prst="rect">
          <a:avLst/>
        </a:prstGeom>
      </cdr:spPr>
    </cdr:pic>
  </cdr:relSizeAnchor>
  <cdr:relSizeAnchor xmlns:cdr="http://schemas.openxmlformats.org/drawingml/2006/chartDrawing">
    <cdr:from>
      <cdr:x>0.29013</cdr:x>
      <cdr:y>0.67232</cdr:y>
    </cdr:from>
    <cdr:to>
      <cdr:x>0.35329</cdr:x>
      <cdr:y>0.77232</cdr:y>
    </cdr:to>
    <cdr:pic>
      <cdr:nvPicPr>
        <cdr:cNvPr id="11" name="Picture 10"/>
        <cdr:cNvPicPr>
          <a:picLocks xmlns:a="http://schemas.openxmlformats.org/drawingml/2006/main" noChangeAspect="1"/>
        </cdr:cNvPicPr>
      </cdr:nvPicPr>
      <cdr:blipFill>
        <a:blip xmlns:a="http://schemas.openxmlformats.org/drawingml/2006/main" xmlns:r="http://schemas.openxmlformats.org/officeDocument/2006/relationships" r:embed="rId7"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400176" y="2266950"/>
          <a:ext cx="304800" cy="337185"/>
        </a:xfrm>
        <a:prstGeom xmlns:a="http://schemas.openxmlformats.org/drawingml/2006/main" prst="rect">
          <a:avLst/>
        </a:prstGeom>
      </cdr:spPr>
    </cdr:pic>
  </cdr:relSizeAnchor>
  <cdr:relSizeAnchor xmlns:cdr="http://schemas.openxmlformats.org/drawingml/2006/chartDrawing">
    <cdr:from>
      <cdr:x>0.35526</cdr:x>
      <cdr:y>0.79055</cdr:y>
    </cdr:from>
    <cdr:to>
      <cdr:x>0.4125</cdr:x>
      <cdr:y>0.90207</cdr:y>
    </cdr:to>
    <cdr:pic>
      <cdr:nvPicPr>
        <cdr:cNvPr id="13" name="Picture 12"/>
        <cdr:cNvPicPr>
          <a:picLocks xmlns:a="http://schemas.openxmlformats.org/drawingml/2006/main" noChangeAspect="1"/>
        </cdr:cNvPicPr>
      </cdr:nvPicPr>
      <cdr:blipFill>
        <a:blip xmlns:a="http://schemas.openxmlformats.org/drawingml/2006/main" xmlns:r="http://schemas.openxmlformats.org/officeDocument/2006/relationships" r:embed="rId8"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714501" y="2665609"/>
          <a:ext cx="276224" cy="376041"/>
        </a:xfrm>
        <a:prstGeom xmlns:a="http://schemas.openxmlformats.org/drawingml/2006/main" prst="rect">
          <a:avLst/>
        </a:prstGeom>
      </cdr:spPr>
    </cdr:pic>
  </cdr:relSizeAnchor>
  <cdr:relSizeAnchor xmlns:cdr="http://schemas.openxmlformats.org/drawingml/2006/chartDrawing">
    <cdr:from>
      <cdr:x>0.55658</cdr:x>
      <cdr:y>0.20056</cdr:y>
    </cdr:from>
    <cdr:to>
      <cdr:x>0.61496</cdr:x>
      <cdr:y>0.3145</cdr:y>
    </cdr:to>
    <cdr:pic>
      <cdr:nvPicPr>
        <cdr:cNvPr id="16" name="Picture 15"/>
        <cdr:cNvPicPr>
          <a:picLocks xmlns:a="http://schemas.openxmlformats.org/drawingml/2006/main" noChangeAspect="1"/>
        </cdr:cNvPicPr>
      </cdr:nvPicPr>
      <cdr:blipFill>
        <a:blip xmlns:a="http://schemas.openxmlformats.org/drawingml/2006/main" xmlns:r="http://schemas.openxmlformats.org/officeDocument/2006/relationships" r:embed="rId9">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686050" y="676275"/>
          <a:ext cx="281728" cy="384175"/>
        </a:xfrm>
        <a:prstGeom xmlns:a="http://schemas.openxmlformats.org/drawingml/2006/main" prst="rect">
          <a:avLst/>
        </a:prstGeom>
      </cdr:spPr>
    </cdr:pic>
  </cdr:relSizeAnchor>
  <cdr:relSizeAnchor xmlns:cdr="http://schemas.openxmlformats.org/drawingml/2006/chartDrawing">
    <cdr:from>
      <cdr:x>0.06908</cdr:x>
      <cdr:y>0.30603</cdr:y>
    </cdr:from>
    <cdr:to>
      <cdr:x>0.16184</cdr:x>
      <cdr:y>0.69932</cdr:y>
    </cdr:to>
    <cdr:sp macro="" textlink="">
      <cdr:nvSpPr>
        <cdr:cNvPr id="12" name="TextBox 1"/>
        <cdr:cNvSpPr txBox="1"/>
      </cdr:nvSpPr>
      <cdr:spPr>
        <a:xfrm xmlns:a="http://schemas.openxmlformats.org/drawingml/2006/main">
          <a:off x="333374" y="1031875"/>
          <a:ext cx="447675" cy="1326131"/>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i="1">
              <a:solidFill>
                <a:sysClr val="windowText" lastClr="000000"/>
              </a:solidFill>
              <a:latin typeface="Georgia" panose="02040502050405020303" pitchFamily="18" charset="0"/>
            </a:rPr>
            <a:t>House Seats Lost</a:t>
          </a:r>
        </a:p>
      </cdr:txBody>
    </cdr:sp>
  </cdr:relSizeAnchor>
</c:userShapes>
</file>

<file path=ppt/drawings/drawing16.xml><?xml version="1.0" encoding="utf-8"?>
<c:userShapes xmlns:c="http://schemas.openxmlformats.org/drawingml/2006/chart">
  <cdr:relSizeAnchor xmlns:cdr="http://schemas.openxmlformats.org/drawingml/2006/chartDrawing">
    <cdr:from>
      <cdr:x>0.35825</cdr:x>
      <cdr:y>0.69607</cdr:y>
    </cdr:from>
    <cdr:to>
      <cdr:x>0.53461</cdr:x>
      <cdr:y>0.73013</cdr:y>
    </cdr:to>
    <cdr:cxnSp macro="">
      <cdr:nvCxnSpPr>
        <cdr:cNvPr id="3" name="Straight Arrow Connector 2"/>
        <cdr:cNvCxnSpPr/>
      </cdr:nvCxnSpPr>
      <cdr:spPr>
        <a:xfrm xmlns:a="http://schemas.openxmlformats.org/drawingml/2006/main" flipH="1" flipV="1">
          <a:off x="1857375" y="2724150"/>
          <a:ext cx="914390" cy="133310"/>
        </a:xfrm>
        <a:prstGeom xmlns:a="http://schemas.openxmlformats.org/drawingml/2006/main" prst="straightConnector1">
          <a:avLst/>
        </a:prstGeom>
        <a:ln xmlns:a="http://schemas.openxmlformats.org/drawingml/2006/main" w="28575">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0.51073</cdr:x>
      <cdr:y>0.67416</cdr:y>
    </cdr:from>
    <cdr:to>
      <cdr:x>0.97304</cdr:x>
      <cdr:y>0.90051</cdr:y>
    </cdr:to>
    <cdr:sp macro="" textlink="">
      <cdr:nvSpPr>
        <cdr:cNvPr id="4" name="TextBox 3"/>
        <cdr:cNvSpPr txBox="1"/>
      </cdr:nvSpPr>
      <cdr:spPr>
        <a:xfrm xmlns:a="http://schemas.openxmlformats.org/drawingml/2006/main">
          <a:off x="2103108" y="2548515"/>
          <a:ext cx="1903741" cy="8556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1" dirty="0">
              <a:latin typeface="Georgia" panose="02040502050405020303" pitchFamily="18" charset="0"/>
            </a:rPr>
            <a:t>Republicans</a:t>
          </a:r>
          <a:r>
            <a:rPr lang="en-US" sz="1000" b="1" baseline="0" dirty="0">
              <a:latin typeface="Georgia" panose="02040502050405020303" pitchFamily="18" charset="0"/>
            </a:rPr>
            <a:t> are on track to lose 21 House seats</a:t>
          </a:r>
        </a:p>
        <a:p xmlns:a="http://schemas.openxmlformats.org/drawingml/2006/main">
          <a:pPr algn="ctr"/>
          <a:r>
            <a:rPr lang="en-US" sz="1000" b="1" baseline="0" dirty="0">
              <a:latin typeface="Georgia" panose="02040502050405020303" pitchFamily="18" charset="0"/>
            </a:rPr>
            <a:t> </a:t>
          </a:r>
          <a:r>
            <a:rPr lang="en-US" sz="1000" baseline="0" dirty="0">
              <a:latin typeface="Georgia" panose="02040502050405020303" pitchFamily="18" charset="0"/>
            </a:rPr>
            <a:t>according to the historical trend between the generic ballot and lost House seats.</a:t>
          </a:r>
          <a:endParaRPr lang="en-US" sz="1000" dirty="0">
            <a:latin typeface="Georgia" panose="02040502050405020303" pitchFamily="18"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0.88368</cdr:x>
      <cdr:y>0.2792</cdr:y>
    </cdr:from>
    <cdr:to>
      <cdr:x>0.91225</cdr:x>
      <cdr:y>0.34769</cdr:y>
    </cdr:to>
    <cdr:cxnSp macro="">
      <cdr:nvCxnSpPr>
        <cdr:cNvPr id="3" name="Straight Arrow Connector 2"/>
        <cdr:cNvCxnSpPr/>
      </cdr:nvCxnSpPr>
      <cdr:spPr>
        <a:xfrm xmlns:a="http://schemas.openxmlformats.org/drawingml/2006/main">
          <a:off x="4582600" y="905962"/>
          <a:ext cx="148159" cy="222240"/>
        </a:xfrm>
        <a:prstGeom xmlns:a="http://schemas.openxmlformats.org/drawingml/2006/main" prst="straightConnector1">
          <a:avLst/>
        </a:prstGeom>
        <a:ln xmlns:a="http://schemas.openxmlformats.org/drawingml/2006/main" w="254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0.7102</cdr:x>
      <cdr:y>0.16504</cdr:y>
    </cdr:from>
    <cdr:to>
      <cdr:x>0.96939</cdr:x>
      <cdr:y>0.3379</cdr:y>
    </cdr:to>
    <cdr:sp macro="" textlink="">
      <cdr:nvSpPr>
        <cdr:cNvPr id="4" name="TextBox 3"/>
        <cdr:cNvSpPr txBox="1"/>
      </cdr:nvSpPr>
      <cdr:spPr>
        <a:xfrm xmlns:a="http://schemas.openxmlformats.org/drawingml/2006/main">
          <a:off x="3682984" y="535516"/>
          <a:ext cx="1344117" cy="5609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a:latin typeface="Georgia" panose="02040502050405020303" pitchFamily="18" charset="0"/>
            </a:rPr>
            <a:t>Dem Lead Over GOP In Generic Ballot</a:t>
          </a:r>
        </a:p>
      </cdr:txBody>
    </cdr:sp>
  </cdr:relSizeAnchor>
</c:userShapes>
</file>

<file path=ppt/drawings/drawing18.xml><?xml version="1.0" encoding="utf-8"?>
<c:userShapes xmlns:c="http://schemas.openxmlformats.org/drawingml/2006/chart">
  <cdr:relSizeAnchor xmlns:cdr="http://schemas.openxmlformats.org/drawingml/2006/chartDrawing">
    <cdr:from>
      <cdr:x>0.50217</cdr:x>
      <cdr:y>0.69368</cdr:y>
    </cdr:from>
    <cdr:to>
      <cdr:x>0.8086</cdr:x>
      <cdr:y>0.8992</cdr:y>
    </cdr:to>
    <cdr:sp macro="" textlink="">
      <cdr:nvSpPr>
        <cdr:cNvPr id="2" name="TextBox 1"/>
        <cdr:cNvSpPr txBox="1"/>
      </cdr:nvSpPr>
      <cdr:spPr>
        <a:xfrm xmlns:a="http://schemas.openxmlformats.org/drawingml/2006/main">
          <a:off x="2084703" y="1896564"/>
          <a:ext cx="1272106" cy="561904"/>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Clinton Presidential </a:t>
          </a:r>
          <a:r>
            <a:rPr lang="en-US" sz="900" baseline="0">
              <a:latin typeface="Georgia" panose="02040502050405020303" pitchFamily="18" charset="0"/>
            </a:rPr>
            <a:t> Probability, RHS</a:t>
          </a:r>
        </a:p>
      </cdr:txBody>
    </cdr:sp>
  </cdr:relSizeAnchor>
  <cdr:relSizeAnchor xmlns:cdr="http://schemas.openxmlformats.org/drawingml/2006/chartDrawing">
    <cdr:from>
      <cdr:x>0.07933</cdr:x>
      <cdr:y>0.40492</cdr:y>
    </cdr:from>
    <cdr:to>
      <cdr:x>0.32845</cdr:x>
      <cdr:y>0.61044</cdr:y>
    </cdr:to>
    <cdr:sp macro="" textlink="">
      <cdr:nvSpPr>
        <cdr:cNvPr id="3" name="TextBox 1"/>
        <cdr:cNvSpPr txBox="1"/>
      </cdr:nvSpPr>
      <cdr:spPr>
        <a:xfrm xmlns:a="http://schemas.openxmlformats.org/drawingml/2006/main">
          <a:off x="404130" y="1524914"/>
          <a:ext cx="1269096" cy="773975"/>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Construction &amp; Engineering </a:t>
          </a:r>
          <a:r>
            <a:rPr lang="en-US" sz="900" baseline="0">
              <a:latin typeface="Georgia" panose="02040502050405020303" pitchFamily="18" charset="0"/>
            </a:rPr>
            <a:t>Rel S&amp;P 500, LHS</a:t>
          </a:r>
          <a:endParaRPr lang="en-US" sz="900">
            <a:latin typeface="Georgia" panose="02040502050405020303" pitchFamily="18" charset="0"/>
          </a:endParaRPr>
        </a:p>
      </cdr:txBody>
    </cdr:sp>
  </cdr:relSizeAnchor>
  <cdr:relSizeAnchor xmlns:cdr="http://schemas.openxmlformats.org/drawingml/2006/chartDrawing">
    <cdr:from>
      <cdr:x>0.14799</cdr:x>
      <cdr:y>0.53278</cdr:y>
    </cdr:from>
    <cdr:to>
      <cdr:x>0.18283</cdr:x>
      <cdr:y>0.63226</cdr:y>
    </cdr:to>
    <cdr:cxnSp macro="">
      <cdr:nvCxnSpPr>
        <cdr:cNvPr id="5" name="Straight Arrow Connector 4"/>
        <cdr:cNvCxnSpPr/>
      </cdr:nvCxnSpPr>
      <cdr:spPr>
        <a:xfrm xmlns:a="http://schemas.openxmlformats.org/drawingml/2006/main" flipH="1">
          <a:off x="800925" y="2085416"/>
          <a:ext cx="188549" cy="389387"/>
        </a:xfrm>
        <a:prstGeom xmlns:a="http://schemas.openxmlformats.org/drawingml/2006/main" prst="straightConnector1">
          <a:avLst/>
        </a:prstGeom>
        <a:ln xmlns:a="http://schemas.openxmlformats.org/drawingml/2006/main" w="1905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0.63361</cdr:x>
      <cdr:y>0.56954</cdr:y>
    </cdr:from>
    <cdr:to>
      <cdr:x>0.65539</cdr:x>
      <cdr:y>0.69368</cdr:y>
    </cdr:to>
    <cdr:cxnSp macro="">
      <cdr:nvCxnSpPr>
        <cdr:cNvPr id="6" name="Straight Arrow Connector 5"/>
        <cdr:cNvCxnSpPr>
          <a:stCxn xmlns:a="http://schemas.openxmlformats.org/drawingml/2006/main" id="2" idx="0"/>
        </cdr:cNvCxnSpPr>
      </cdr:nvCxnSpPr>
      <cdr:spPr>
        <a:xfrm xmlns:a="http://schemas.openxmlformats.org/drawingml/2006/main" flipH="1" flipV="1">
          <a:off x="3429001" y="2520543"/>
          <a:ext cx="117845" cy="549367"/>
        </a:xfrm>
        <a:prstGeom xmlns:a="http://schemas.openxmlformats.org/drawingml/2006/main" prst="straightConnector1">
          <a:avLst/>
        </a:prstGeom>
        <a:ln xmlns:a="http://schemas.openxmlformats.org/drawingml/2006/main" w="1905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9.xml><?xml version="1.0" encoding="utf-8"?>
<c:userShapes xmlns:c="http://schemas.openxmlformats.org/drawingml/2006/chart">
  <cdr:relSizeAnchor xmlns:cdr="http://schemas.openxmlformats.org/drawingml/2006/chartDrawing">
    <cdr:from>
      <cdr:x>0.21818</cdr:x>
      <cdr:y>0.20619</cdr:y>
    </cdr:from>
    <cdr:to>
      <cdr:x>0.39908</cdr:x>
      <cdr:y>0.36134</cdr:y>
    </cdr:to>
    <cdr:sp macro="" textlink="">
      <cdr:nvSpPr>
        <cdr:cNvPr id="2" name="TextBox 1"/>
        <cdr:cNvSpPr txBox="1"/>
      </cdr:nvSpPr>
      <cdr:spPr>
        <a:xfrm xmlns:a="http://schemas.openxmlformats.org/drawingml/2006/main">
          <a:off x="914400" y="826591"/>
          <a:ext cx="758144" cy="6219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dirty="0">
              <a:latin typeface="Georgia" panose="02040502050405020303" pitchFamily="18" charset="0"/>
            </a:rPr>
            <a:t>Lobbying TR</a:t>
          </a:r>
        </a:p>
      </cdr:txBody>
    </cdr:sp>
  </cdr:relSizeAnchor>
  <cdr:relSizeAnchor xmlns:cdr="http://schemas.openxmlformats.org/drawingml/2006/chartDrawing">
    <cdr:from>
      <cdr:x>0.49461</cdr:x>
      <cdr:y>0.271</cdr:y>
    </cdr:from>
    <cdr:to>
      <cdr:x>0.67273</cdr:x>
      <cdr:y>0.38966</cdr:y>
    </cdr:to>
    <cdr:sp macro="" textlink="">
      <cdr:nvSpPr>
        <cdr:cNvPr id="3" name="TextBox 1"/>
        <cdr:cNvSpPr txBox="1"/>
      </cdr:nvSpPr>
      <cdr:spPr>
        <a:xfrm xmlns:a="http://schemas.openxmlformats.org/drawingml/2006/main">
          <a:off x="2072910" y="1086407"/>
          <a:ext cx="746489" cy="4756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latin typeface="Georgia" panose="02040502050405020303" pitchFamily="18" charset="0"/>
            </a:rPr>
            <a:t>S&amp;P 500 TR</a:t>
          </a:r>
        </a:p>
      </cdr:txBody>
    </cdr:sp>
  </cdr:relSizeAnchor>
  <cdr:relSizeAnchor xmlns:cdr="http://schemas.openxmlformats.org/drawingml/2006/chartDrawing">
    <cdr:from>
      <cdr:x>0.36343</cdr:x>
      <cdr:y>0.29332</cdr:y>
    </cdr:from>
    <cdr:to>
      <cdr:x>0.39736</cdr:x>
      <cdr:y>0.39956</cdr:y>
    </cdr:to>
    <cdr:cxnSp macro="">
      <cdr:nvCxnSpPr>
        <cdr:cNvPr id="5" name="Straight Arrow Connector 4"/>
        <cdr:cNvCxnSpPr/>
      </cdr:nvCxnSpPr>
      <cdr:spPr>
        <a:xfrm xmlns:a="http://schemas.openxmlformats.org/drawingml/2006/main">
          <a:off x="1934733" y="1175889"/>
          <a:ext cx="180611" cy="425900"/>
        </a:xfrm>
        <a:prstGeom xmlns:a="http://schemas.openxmlformats.org/drawingml/2006/main" prst="straightConnector1">
          <a:avLst/>
        </a:prstGeom>
        <a:ln xmlns:a="http://schemas.openxmlformats.org/drawingml/2006/main" w="1905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0.50527</cdr:x>
      <cdr:y>0.36406</cdr:y>
    </cdr:from>
    <cdr:to>
      <cdr:x>0.52823</cdr:x>
      <cdr:y>0.42108</cdr:y>
    </cdr:to>
    <cdr:cxnSp macro="">
      <cdr:nvCxnSpPr>
        <cdr:cNvPr id="6" name="Straight Arrow Connector 5"/>
        <cdr:cNvCxnSpPr/>
      </cdr:nvCxnSpPr>
      <cdr:spPr>
        <a:xfrm xmlns:a="http://schemas.openxmlformats.org/drawingml/2006/main" flipH="1">
          <a:off x="2689840" y="1459479"/>
          <a:ext cx="122229" cy="228586"/>
        </a:xfrm>
        <a:prstGeom xmlns:a="http://schemas.openxmlformats.org/drawingml/2006/main" prst="straightConnector1">
          <a:avLst/>
        </a:prstGeom>
        <a:ln xmlns:a="http://schemas.openxmlformats.org/drawingml/2006/main" w="1905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0.75605</cdr:x>
      <cdr:y>0.28088</cdr:y>
    </cdr:from>
    <cdr:to>
      <cdr:x>0.88382</cdr:x>
      <cdr:y>0.42347</cdr:y>
    </cdr:to>
    <cdr:sp macro="" textlink="">
      <cdr:nvSpPr>
        <cdr:cNvPr id="2" name="TextBox 1"/>
        <cdr:cNvSpPr txBox="1"/>
      </cdr:nvSpPr>
      <cdr:spPr>
        <a:xfrm xmlns:a="http://schemas.openxmlformats.org/drawingml/2006/main">
          <a:off x="3945467" y="1104900"/>
          <a:ext cx="666750" cy="5609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0.7236</cdr:x>
      <cdr:y>0.25128</cdr:y>
    </cdr:from>
    <cdr:to>
      <cdr:x>0.89193</cdr:x>
      <cdr:y>0.39926</cdr:y>
    </cdr:to>
    <cdr:sp macro="" textlink="">
      <cdr:nvSpPr>
        <cdr:cNvPr id="3" name="TextBox 2"/>
        <cdr:cNvSpPr txBox="1"/>
      </cdr:nvSpPr>
      <cdr:spPr>
        <a:xfrm xmlns:a="http://schemas.openxmlformats.org/drawingml/2006/main">
          <a:off x="3776134" y="988483"/>
          <a:ext cx="878417" cy="5820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0.7145</cdr:x>
      <cdr:y>0.53211</cdr:y>
    </cdr:from>
    <cdr:to>
      <cdr:x>0.94171</cdr:x>
      <cdr:y>0.62896</cdr:y>
    </cdr:to>
    <cdr:sp macro="" textlink="">
      <cdr:nvSpPr>
        <cdr:cNvPr id="4" name="TextBox 3"/>
        <cdr:cNvSpPr txBox="1"/>
      </cdr:nvSpPr>
      <cdr:spPr>
        <a:xfrm xmlns:a="http://schemas.openxmlformats.org/drawingml/2006/main">
          <a:off x="2971800" y="2011526"/>
          <a:ext cx="945007" cy="366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latin typeface="Georgia" panose="02040502050405020303" pitchFamily="18" charset="0"/>
            </a:rPr>
            <a:t>Republican</a:t>
          </a:r>
        </a:p>
      </cdr:txBody>
    </cdr:sp>
  </cdr:relSizeAnchor>
  <cdr:relSizeAnchor xmlns:cdr="http://schemas.openxmlformats.org/drawingml/2006/chartDrawing">
    <cdr:from>
      <cdr:x>0.7145</cdr:x>
      <cdr:y>0.44114</cdr:y>
    </cdr:from>
    <cdr:to>
      <cdr:x>0.94984</cdr:x>
      <cdr:y>0.53799</cdr:y>
    </cdr:to>
    <cdr:sp macro="" textlink="">
      <cdr:nvSpPr>
        <cdr:cNvPr id="5" name="TextBox 1"/>
        <cdr:cNvSpPr txBox="1"/>
      </cdr:nvSpPr>
      <cdr:spPr>
        <a:xfrm xmlns:a="http://schemas.openxmlformats.org/drawingml/2006/main">
          <a:off x="2971800" y="1667634"/>
          <a:ext cx="978822" cy="3661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Georgia" panose="02040502050405020303" pitchFamily="18" charset="0"/>
            </a:rPr>
            <a:t>Democratic</a:t>
          </a:r>
        </a:p>
      </cdr:txBody>
    </cdr:sp>
  </cdr:relSizeAnchor>
  <cdr:relSizeAnchor xmlns:cdr="http://schemas.openxmlformats.org/drawingml/2006/chartDrawing">
    <cdr:from>
      <cdr:x>0.88801</cdr:x>
      <cdr:y>0.34354</cdr:y>
    </cdr:from>
    <cdr:to>
      <cdr:x>0.91945</cdr:x>
      <cdr:y>0.44581</cdr:y>
    </cdr:to>
    <cdr:cxnSp macro="">
      <cdr:nvCxnSpPr>
        <cdr:cNvPr id="7" name="Straight Arrow Connector 6"/>
        <cdr:cNvCxnSpPr/>
      </cdr:nvCxnSpPr>
      <cdr:spPr>
        <a:xfrm xmlns:a="http://schemas.openxmlformats.org/drawingml/2006/main" flipV="1">
          <a:off x="4583995" y="1327152"/>
          <a:ext cx="162278" cy="395110"/>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0.84722</cdr:x>
      <cdr:y>0.59192</cdr:y>
    </cdr:from>
    <cdr:to>
      <cdr:x>0.86038</cdr:x>
      <cdr:y>0.65337</cdr:y>
    </cdr:to>
    <cdr:cxnSp macro="">
      <cdr:nvCxnSpPr>
        <cdr:cNvPr id="8" name="Straight Arrow Connector 7"/>
        <cdr:cNvCxnSpPr/>
      </cdr:nvCxnSpPr>
      <cdr:spPr>
        <a:xfrm xmlns:a="http://schemas.openxmlformats.org/drawingml/2006/main" flipH="1">
          <a:off x="4409701" y="2286706"/>
          <a:ext cx="68460" cy="237391"/>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0.45264</cdr:x>
      <cdr:y>0.67742</cdr:y>
    </cdr:from>
    <cdr:to>
      <cdr:x>0.80505</cdr:x>
      <cdr:y>0.88102</cdr:y>
    </cdr:to>
    <cdr:sp macro="" textlink="">
      <cdr:nvSpPr>
        <cdr:cNvPr id="2" name="TextBox 1"/>
        <cdr:cNvSpPr txBox="1"/>
      </cdr:nvSpPr>
      <cdr:spPr>
        <a:xfrm xmlns:a="http://schemas.openxmlformats.org/drawingml/2006/main">
          <a:off x="2116911" y="2251898"/>
          <a:ext cx="1648142" cy="67680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a:latin typeface="Georgia" pitchFamily="18" charset="0"/>
            </a:rPr>
            <a:t>Average Loss In First Midterms for President's Party: </a:t>
          </a:r>
          <a:r>
            <a:rPr lang="en-US" sz="1000" b="1">
              <a:latin typeface="Georgia" pitchFamily="18" charset="0"/>
            </a:rPr>
            <a:t>28.8 Seats</a:t>
          </a:r>
          <a:r>
            <a:rPr lang="en-US" sz="1100" b="1"/>
            <a:t> </a:t>
          </a:r>
        </a:p>
      </cdr:txBody>
    </cdr:sp>
  </cdr:relSizeAnchor>
  <cdr:relSizeAnchor xmlns:cdr="http://schemas.openxmlformats.org/drawingml/2006/chartDrawing">
    <cdr:from>
      <cdr:x>0.62973</cdr:x>
      <cdr:y>0.54437</cdr:y>
    </cdr:from>
    <cdr:to>
      <cdr:x>0.62973</cdr:x>
      <cdr:y>0.69748</cdr:y>
    </cdr:to>
    <cdr:cxnSp macro="">
      <cdr:nvCxnSpPr>
        <cdr:cNvPr id="4" name="Straight Arrow Connector 3"/>
        <cdr:cNvCxnSpPr/>
      </cdr:nvCxnSpPr>
      <cdr:spPr>
        <a:xfrm xmlns:a="http://schemas.openxmlformats.org/drawingml/2006/main" flipV="1">
          <a:off x="2945090" y="1809619"/>
          <a:ext cx="0" cy="508972"/>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0.08009</cdr:x>
      <cdr:y>0.41814</cdr:y>
    </cdr:from>
    <cdr:to>
      <cdr:x>0.2902</cdr:x>
      <cdr:y>0.6733</cdr:y>
    </cdr:to>
    <cdr:sp macro="" textlink="">
      <cdr:nvSpPr>
        <cdr:cNvPr id="2" name="TextBox 1"/>
        <cdr:cNvSpPr txBox="1"/>
      </cdr:nvSpPr>
      <cdr:spPr>
        <a:xfrm xmlns:a="http://schemas.openxmlformats.org/drawingml/2006/main">
          <a:off x="328176" y="1523999"/>
          <a:ext cx="860944" cy="929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dirty="0">
              <a:latin typeface="Georgia" panose="02040502050405020303" pitchFamily="18" charset="0"/>
            </a:rPr>
            <a:t>Rebate Check Produces Temporary Bump</a:t>
          </a:r>
        </a:p>
      </cdr:txBody>
    </cdr:sp>
  </cdr:relSizeAnchor>
  <cdr:relSizeAnchor xmlns:cdr="http://schemas.openxmlformats.org/drawingml/2006/chartDrawing">
    <cdr:from>
      <cdr:x>0.18596</cdr:x>
      <cdr:y>0.64477</cdr:y>
    </cdr:from>
    <cdr:to>
      <cdr:x>0.20221</cdr:x>
      <cdr:y>0.73868</cdr:y>
    </cdr:to>
    <cdr:cxnSp macro="">
      <cdr:nvCxnSpPr>
        <cdr:cNvPr id="4" name="Straight Arrow Connector 3"/>
        <cdr:cNvCxnSpPr/>
      </cdr:nvCxnSpPr>
      <cdr:spPr>
        <a:xfrm xmlns:a="http://schemas.openxmlformats.org/drawingml/2006/main">
          <a:off x="762000" y="2350006"/>
          <a:ext cx="66585" cy="342276"/>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0.29716</cdr:x>
      <cdr:y>0.80242</cdr:y>
    </cdr:from>
    <cdr:to>
      <cdr:x>0.59508</cdr:x>
      <cdr:y>0.94081</cdr:y>
    </cdr:to>
    <cdr:sp macro="" textlink="">
      <cdr:nvSpPr>
        <cdr:cNvPr id="5" name="TextBox 4"/>
        <cdr:cNvSpPr txBox="1"/>
      </cdr:nvSpPr>
      <cdr:spPr>
        <a:xfrm xmlns:a="http://schemas.openxmlformats.org/drawingml/2006/main">
          <a:off x="1217639" y="2924596"/>
          <a:ext cx="1220761" cy="5044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dirty="0">
              <a:latin typeface="Georgia" panose="02040502050405020303" pitchFamily="18" charset="0"/>
            </a:rPr>
            <a:t>Small Income Tax Rat</a:t>
          </a:r>
          <a:r>
            <a:rPr lang="en-US" sz="1000" baseline="0" dirty="0">
              <a:latin typeface="Georgia" panose="02040502050405020303" pitchFamily="18" charset="0"/>
            </a:rPr>
            <a:t>e Reduction</a:t>
          </a:r>
          <a:endParaRPr lang="en-US" sz="1000" dirty="0">
            <a:latin typeface="Georgia" panose="02040502050405020303" pitchFamily="18" charset="0"/>
          </a:endParaRPr>
        </a:p>
      </cdr:txBody>
    </cdr:sp>
  </cdr:relSizeAnchor>
  <cdr:relSizeAnchor xmlns:cdr="http://schemas.openxmlformats.org/drawingml/2006/chartDrawing">
    <cdr:from>
      <cdr:x>0.2693</cdr:x>
      <cdr:y>0.83764</cdr:y>
    </cdr:from>
    <cdr:to>
      <cdr:x>0.32154</cdr:x>
      <cdr:y>0.83764</cdr:y>
    </cdr:to>
    <cdr:cxnSp macro="">
      <cdr:nvCxnSpPr>
        <cdr:cNvPr id="7" name="Straight Arrow Connector 6"/>
        <cdr:cNvCxnSpPr/>
      </cdr:nvCxnSpPr>
      <cdr:spPr>
        <a:xfrm xmlns:a="http://schemas.openxmlformats.org/drawingml/2006/main" flipH="1">
          <a:off x="1473200" y="3171825"/>
          <a:ext cx="285750" cy="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0.49218</cdr:x>
      <cdr:y>0.69174</cdr:y>
    </cdr:from>
    <cdr:to>
      <cdr:x>0.72085</cdr:x>
      <cdr:y>0.84435</cdr:y>
    </cdr:to>
    <cdr:sp macro="" textlink="">
      <cdr:nvSpPr>
        <cdr:cNvPr id="8" name="TextBox 7"/>
        <cdr:cNvSpPr txBox="1"/>
      </cdr:nvSpPr>
      <cdr:spPr>
        <a:xfrm xmlns:a="http://schemas.openxmlformats.org/drawingml/2006/main">
          <a:off x="2692400" y="2619375"/>
          <a:ext cx="1250950" cy="577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a:latin typeface="Georgia" panose="02040502050405020303" pitchFamily="18" charset="0"/>
            </a:rPr>
            <a:t>2003 Acceleration</a:t>
          </a:r>
          <a:r>
            <a:rPr lang="en-US" sz="1000" baseline="0">
              <a:latin typeface="Georgia" panose="02040502050405020303" pitchFamily="18" charset="0"/>
            </a:rPr>
            <a:t> Of Income Tax Rate Cuts</a:t>
          </a:r>
          <a:endParaRPr lang="en-US" sz="1000">
            <a:latin typeface="Georgia" panose="02040502050405020303" pitchFamily="18" charset="0"/>
          </a:endParaRPr>
        </a:p>
      </cdr:txBody>
    </cdr:sp>
  </cdr:relSizeAnchor>
  <cdr:relSizeAnchor xmlns:cdr="http://schemas.openxmlformats.org/drawingml/2006/chartDrawing">
    <cdr:from>
      <cdr:x>0.5207</cdr:x>
      <cdr:y>0.65551</cdr:y>
    </cdr:from>
    <cdr:to>
      <cdr:x>0.54972</cdr:x>
      <cdr:y>0.72259</cdr:y>
    </cdr:to>
    <cdr:cxnSp macro="">
      <cdr:nvCxnSpPr>
        <cdr:cNvPr id="10" name="Straight Arrow Connector 9"/>
        <cdr:cNvCxnSpPr/>
      </cdr:nvCxnSpPr>
      <cdr:spPr>
        <a:xfrm xmlns:a="http://schemas.openxmlformats.org/drawingml/2006/main" flipH="1" flipV="1">
          <a:off x="2133600" y="2389159"/>
          <a:ext cx="118912" cy="244488"/>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0.13228</cdr:x>
      <cdr:y>0.46972</cdr:y>
    </cdr:from>
    <cdr:to>
      <cdr:x>0.33069</cdr:x>
      <cdr:y>0.70824</cdr:y>
    </cdr:to>
    <cdr:sp macro="" textlink="">
      <cdr:nvSpPr>
        <cdr:cNvPr id="2" name="TextBox 1"/>
        <cdr:cNvSpPr txBox="1"/>
      </cdr:nvSpPr>
      <cdr:spPr>
        <a:xfrm xmlns:a="http://schemas.openxmlformats.org/drawingml/2006/main" rot="2491763">
          <a:off x="685800" y="1838326"/>
          <a:ext cx="1028700" cy="933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50">
              <a:solidFill>
                <a:sysClr val="windowText" lastClr="000000"/>
              </a:solidFill>
              <a:latin typeface="Georgia" panose="02040502050405020303" pitchFamily="18" charset="0"/>
            </a:rPr>
            <a:t>-7.5%</a:t>
          </a:r>
        </a:p>
      </cdr:txBody>
    </cdr:sp>
  </cdr:relSizeAnchor>
  <cdr:relSizeAnchor xmlns:cdr="http://schemas.openxmlformats.org/drawingml/2006/chartDrawing">
    <cdr:from>
      <cdr:x>0.37907</cdr:x>
      <cdr:y>0.69688</cdr:y>
    </cdr:from>
    <cdr:to>
      <cdr:x>0.57748</cdr:x>
      <cdr:y>0.93539</cdr:y>
    </cdr:to>
    <cdr:sp macro="" textlink="">
      <cdr:nvSpPr>
        <cdr:cNvPr id="3" name="TextBox 1"/>
        <cdr:cNvSpPr txBox="1"/>
      </cdr:nvSpPr>
      <cdr:spPr>
        <a:xfrm xmlns:a="http://schemas.openxmlformats.org/drawingml/2006/main" rot="1726921">
          <a:off x="1965325" y="2727325"/>
          <a:ext cx="1028700" cy="933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solidFill>
                <a:sysClr val="windowText" lastClr="000000"/>
              </a:solidFill>
              <a:latin typeface="Georgia" panose="02040502050405020303" pitchFamily="18" charset="0"/>
            </a:rPr>
            <a:t>-5.5%</a:t>
          </a:r>
        </a:p>
      </cdr:txBody>
    </cdr:sp>
  </cdr:relSizeAnchor>
  <cdr:relSizeAnchor xmlns:cdr="http://schemas.openxmlformats.org/drawingml/2006/chartDrawing">
    <cdr:from>
      <cdr:x>0.73364</cdr:x>
      <cdr:y>0.47784</cdr:y>
    </cdr:from>
    <cdr:to>
      <cdr:x>0.91368</cdr:x>
      <cdr:y>0.74069</cdr:y>
    </cdr:to>
    <cdr:sp macro="" textlink="">
      <cdr:nvSpPr>
        <cdr:cNvPr id="4" name="TextBox 1"/>
        <cdr:cNvSpPr txBox="1"/>
      </cdr:nvSpPr>
      <cdr:spPr>
        <a:xfrm xmlns:a="http://schemas.openxmlformats.org/drawingml/2006/main" rot="18014658">
          <a:off x="3756025" y="1917699"/>
          <a:ext cx="1028700" cy="933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solidFill>
                <a:sysClr val="windowText" lastClr="000000"/>
              </a:solidFill>
              <a:latin typeface="Georgia" panose="02040502050405020303" pitchFamily="18" charset="0"/>
            </a:rPr>
            <a:t>+19.4%</a:t>
          </a:r>
        </a:p>
      </cdr:txBody>
    </cdr:sp>
  </cdr:relSizeAnchor>
</c:userShapes>
</file>

<file path=ppt/drawings/drawing6.xml><?xml version="1.0" encoding="utf-8"?>
<c:userShapes xmlns:c="http://schemas.openxmlformats.org/drawingml/2006/chart">
  <cdr:relSizeAnchor xmlns:cdr="http://schemas.openxmlformats.org/drawingml/2006/chartDrawing">
    <cdr:from>
      <cdr:x>0.10288</cdr:x>
      <cdr:y>0.11074</cdr:y>
    </cdr:from>
    <cdr:to>
      <cdr:x>0.36192</cdr:x>
      <cdr:y>0.22639</cdr:y>
    </cdr:to>
    <cdr:sp macro="" textlink="">
      <cdr:nvSpPr>
        <cdr:cNvPr id="2" name="TextBox 1"/>
        <cdr:cNvSpPr txBox="1"/>
      </cdr:nvSpPr>
      <cdr:spPr>
        <a:xfrm xmlns:a="http://schemas.openxmlformats.org/drawingml/2006/main">
          <a:off x="551362" y="419332"/>
          <a:ext cx="1388266" cy="437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a:latin typeface="Georgia" panose="02040502050405020303" pitchFamily="18" charset="0"/>
            </a:rPr>
            <a:t>President Signs Tax Legislation</a:t>
          </a:r>
        </a:p>
      </cdr:txBody>
    </cdr:sp>
  </cdr:relSizeAnchor>
  <cdr:relSizeAnchor xmlns:cdr="http://schemas.openxmlformats.org/drawingml/2006/chartDrawing">
    <cdr:from>
      <cdr:x>0</cdr:x>
      <cdr:y>0.9358</cdr:y>
    </cdr:from>
    <cdr:to>
      <cdr:x>0.13411</cdr:x>
      <cdr:y>1</cdr:y>
    </cdr:to>
    <cdr:sp macro="" textlink="">
      <cdr:nvSpPr>
        <cdr:cNvPr id="3" name="TextBox 1"/>
        <cdr:cNvSpPr txBox="1"/>
      </cdr:nvSpPr>
      <cdr:spPr>
        <a:xfrm xmlns:a="http://schemas.openxmlformats.org/drawingml/2006/main">
          <a:off x="0" y="3662364"/>
          <a:ext cx="695325" cy="2512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/Oct '17</a:t>
          </a:r>
        </a:p>
      </cdr:txBody>
    </cdr:sp>
  </cdr:relSizeAnchor>
  <cdr:relSizeAnchor xmlns:cdr="http://schemas.openxmlformats.org/drawingml/2006/chartDrawing">
    <cdr:from>
      <cdr:x>0.18617</cdr:x>
      <cdr:y>0.9358</cdr:y>
    </cdr:from>
    <cdr:to>
      <cdr:x>0.41765</cdr:x>
      <cdr:y>1</cdr:y>
    </cdr:to>
    <cdr:sp macro="" textlink="">
      <cdr:nvSpPr>
        <cdr:cNvPr id="4" name="TextBox 1"/>
        <cdr:cNvSpPr txBox="1"/>
      </cdr:nvSpPr>
      <cdr:spPr>
        <a:xfrm xmlns:a="http://schemas.openxmlformats.org/drawingml/2006/main">
          <a:off x="965212" y="3662377"/>
          <a:ext cx="1200142" cy="251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/Feb '18</a:t>
          </a:r>
        </a:p>
      </cdr:txBody>
    </cdr:sp>
  </cdr:relSizeAnchor>
  <cdr:relSizeAnchor xmlns:cdr="http://schemas.openxmlformats.org/drawingml/2006/chartDrawing">
    <cdr:from>
      <cdr:x>0.41765</cdr:x>
      <cdr:y>0.93337</cdr:y>
    </cdr:from>
    <cdr:to>
      <cdr:x>0.64913</cdr:x>
      <cdr:y>0.99757</cdr:y>
    </cdr:to>
    <cdr:sp macro="" textlink="">
      <cdr:nvSpPr>
        <cdr:cNvPr id="5" name="TextBox 1"/>
        <cdr:cNvSpPr txBox="1"/>
      </cdr:nvSpPr>
      <cdr:spPr>
        <a:xfrm xmlns:a="http://schemas.openxmlformats.org/drawingml/2006/main">
          <a:off x="2165370" y="3652852"/>
          <a:ext cx="1200142" cy="251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/June '18</a:t>
          </a:r>
        </a:p>
      </cdr:txBody>
    </cdr:sp>
  </cdr:relSizeAnchor>
  <cdr:relSizeAnchor xmlns:cdr="http://schemas.openxmlformats.org/drawingml/2006/chartDrawing">
    <cdr:from>
      <cdr:x>0.65281</cdr:x>
      <cdr:y>0.9358</cdr:y>
    </cdr:from>
    <cdr:to>
      <cdr:x>0.88429</cdr:x>
      <cdr:y>1</cdr:y>
    </cdr:to>
    <cdr:sp macro="" textlink="">
      <cdr:nvSpPr>
        <cdr:cNvPr id="6" name="TextBox 1"/>
        <cdr:cNvSpPr txBox="1"/>
      </cdr:nvSpPr>
      <cdr:spPr>
        <a:xfrm xmlns:a="http://schemas.openxmlformats.org/drawingml/2006/main">
          <a:off x="3384570" y="3662377"/>
          <a:ext cx="1200143" cy="251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/Oct '18</a:t>
          </a:r>
        </a:p>
      </cdr:txBody>
    </cdr:sp>
  </cdr:relSizeAnchor>
  <cdr:relSizeAnchor xmlns:cdr="http://schemas.openxmlformats.org/drawingml/2006/chartDrawing">
    <cdr:from>
      <cdr:x>0.64178</cdr:x>
      <cdr:y>0.37075</cdr:y>
    </cdr:from>
    <cdr:to>
      <cdr:x>0.87326</cdr:x>
      <cdr:y>0.4681</cdr:y>
    </cdr:to>
    <cdr:sp macro="" textlink="">
      <cdr:nvSpPr>
        <cdr:cNvPr id="8" name="TextBox 1"/>
        <cdr:cNvSpPr txBox="1"/>
      </cdr:nvSpPr>
      <cdr:spPr>
        <a:xfrm xmlns:a="http://schemas.openxmlformats.org/drawingml/2006/main">
          <a:off x="3327403" y="1450968"/>
          <a:ext cx="1200142" cy="380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2003, LHS</a:t>
          </a:r>
        </a:p>
      </cdr:txBody>
    </cdr:sp>
  </cdr:relSizeAnchor>
  <cdr:relSizeAnchor xmlns:cdr="http://schemas.openxmlformats.org/drawingml/2006/chartDrawing">
    <cdr:from>
      <cdr:x>0.46725</cdr:x>
      <cdr:y>0.20281</cdr:y>
    </cdr:from>
    <cdr:to>
      <cdr:x>0.59891</cdr:x>
      <cdr:y>0.30016</cdr:y>
    </cdr:to>
    <cdr:sp macro="" textlink="">
      <cdr:nvSpPr>
        <cdr:cNvPr id="9" name="TextBox 1"/>
        <cdr:cNvSpPr txBox="1"/>
      </cdr:nvSpPr>
      <cdr:spPr>
        <a:xfrm xmlns:a="http://schemas.openxmlformats.org/drawingml/2006/main">
          <a:off x="2422545" y="793725"/>
          <a:ext cx="682610" cy="380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2017, RHS</a:t>
          </a:r>
        </a:p>
      </cdr:txBody>
    </cdr:sp>
  </cdr:relSizeAnchor>
  <cdr:relSizeAnchor xmlns:cdr="http://schemas.openxmlformats.org/drawingml/2006/chartDrawing">
    <cdr:from>
      <cdr:x>0.4795</cdr:x>
      <cdr:y>0.28475</cdr:y>
    </cdr:from>
    <cdr:to>
      <cdr:x>0.51624</cdr:x>
      <cdr:y>0.32491</cdr:y>
    </cdr:to>
    <cdr:cxnSp macro="">
      <cdr:nvCxnSpPr>
        <cdr:cNvPr id="11" name="Straight Arrow Connector 10"/>
        <cdr:cNvCxnSpPr/>
      </cdr:nvCxnSpPr>
      <cdr:spPr>
        <a:xfrm xmlns:a="http://schemas.openxmlformats.org/drawingml/2006/main" flipH="1">
          <a:off x="2486017" y="1114407"/>
          <a:ext cx="190484" cy="157171"/>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0.73915</cdr:x>
      <cdr:y>0.432</cdr:y>
    </cdr:from>
    <cdr:to>
      <cdr:x>0.74037</cdr:x>
      <cdr:y>0.47783</cdr:y>
    </cdr:to>
    <cdr:cxnSp macro="">
      <cdr:nvCxnSpPr>
        <cdr:cNvPr id="13" name="Straight Arrow Connector 12"/>
        <cdr:cNvCxnSpPr/>
      </cdr:nvCxnSpPr>
      <cdr:spPr>
        <a:xfrm xmlns:a="http://schemas.openxmlformats.org/drawingml/2006/main" flipH="1">
          <a:off x="3832231" y="1690698"/>
          <a:ext cx="6326" cy="179362"/>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0.47532</cdr:x>
      <cdr:y>0.14693</cdr:y>
    </cdr:from>
    <cdr:to>
      <cdr:x>0.7068</cdr:x>
      <cdr:y>0.26035</cdr:y>
    </cdr:to>
    <cdr:sp macro="" textlink="">
      <cdr:nvSpPr>
        <cdr:cNvPr id="2" name="TextBox 1"/>
        <cdr:cNvSpPr txBox="1"/>
      </cdr:nvSpPr>
      <cdr:spPr>
        <a:xfrm xmlns:a="http://schemas.openxmlformats.org/drawingml/2006/main">
          <a:off x="1736970" y="556374"/>
          <a:ext cx="845897" cy="4294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a:latin typeface="Georgia" panose="02040502050405020303" pitchFamily="18" charset="0"/>
            </a:rPr>
            <a:t>President Signs Bill</a:t>
          </a:r>
        </a:p>
      </cdr:txBody>
    </cdr:sp>
  </cdr:relSizeAnchor>
  <cdr:relSizeAnchor xmlns:cdr="http://schemas.openxmlformats.org/drawingml/2006/chartDrawing">
    <cdr:from>
      <cdr:x>0</cdr:x>
      <cdr:y>0.9358</cdr:y>
    </cdr:from>
    <cdr:to>
      <cdr:x>0.13411</cdr:x>
      <cdr:y>1</cdr:y>
    </cdr:to>
    <cdr:sp macro="" textlink="">
      <cdr:nvSpPr>
        <cdr:cNvPr id="3" name="TextBox 1"/>
        <cdr:cNvSpPr txBox="1"/>
      </cdr:nvSpPr>
      <cdr:spPr>
        <a:xfrm xmlns:a="http://schemas.openxmlformats.org/drawingml/2006/main">
          <a:off x="0" y="3662364"/>
          <a:ext cx="695325" cy="2512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/Dec '16</a:t>
          </a:r>
        </a:p>
      </cdr:txBody>
    </cdr:sp>
  </cdr:relSizeAnchor>
  <cdr:relSizeAnchor xmlns:cdr="http://schemas.openxmlformats.org/drawingml/2006/chartDrawing">
    <cdr:from>
      <cdr:x>0.15861</cdr:x>
      <cdr:y>0.9358</cdr:y>
    </cdr:from>
    <cdr:to>
      <cdr:x>0.39009</cdr:x>
      <cdr:y>1</cdr:y>
    </cdr:to>
    <cdr:sp macro="" textlink="">
      <cdr:nvSpPr>
        <cdr:cNvPr id="4" name="TextBox 1"/>
        <cdr:cNvSpPr txBox="1"/>
      </cdr:nvSpPr>
      <cdr:spPr>
        <a:xfrm xmlns:a="http://schemas.openxmlformats.org/drawingml/2006/main">
          <a:off x="822325" y="3662364"/>
          <a:ext cx="1200150" cy="2512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/June '17</a:t>
          </a:r>
        </a:p>
      </cdr:txBody>
    </cdr:sp>
  </cdr:relSizeAnchor>
  <cdr:relSizeAnchor xmlns:cdr="http://schemas.openxmlformats.org/drawingml/2006/chartDrawing">
    <cdr:from>
      <cdr:x>0.36621</cdr:x>
      <cdr:y>0.9358</cdr:y>
    </cdr:from>
    <cdr:to>
      <cdr:x>0.59769</cdr:x>
      <cdr:y>1</cdr:y>
    </cdr:to>
    <cdr:sp macro="" textlink="">
      <cdr:nvSpPr>
        <cdr:cNvPr id="5" name="TextBox 1"/>
        <cdr:cNvSpPr txBox="1"/>
      </cdr:nvSpPr>
      <cdr:spPr>
        <a:xfrm xmlns:a="http://schemas.openxmlformats.org/drawingml/2006/main">
          <a:off x="1898650" y="3662364"/>
          <a:ext cx="1200150" cy="2512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/Dec '17</a:t>
          </a:r>
        </a:p>
      </cdr:txBody>
    </cdr:sp>
  </cdr:relSizeAnchor>
  <cdr:relSizeAnchor xmlns:cdr="http://schemas.openxmlformats.org/drawingml/2006/chartDrawing">
    <cdr:from>
      <cdr:x>0.57932</cdr:x>
      <cdr:y>0.9358</cdr:y>
    </cdr:from>
    <cdr:to>
      <cdr:x>0.8108</cdr:x>
      <cdr:y>1</cdr:y>
    </cdr:to>
    <cdr:sp macro="" textlink="">
      <cdr:nvSpPr>
        <cdr:cNvPr id="6" name="TextBox 1"/>
        <cdr:cNvSpPr txBox="1"/>
      </cdr:nvSpPr>
      <cdr:spPr>
        <a:xfrm xmlns:a="http://schemas.openxmlformats.org/drawingml/2006/main">
          <a:off x="3003550" y="3662364"/>
          <a:ext cx="1200150" cy="2512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/June '18</a:t>
          </a:r>
        </a:p>
      </cdr:txBody>
    </cdr:sp>
  </cdr:relSizeAnchor>
  <cdr:relSizeAnchor xmlns:cdr="http://schemas.openxmlformats.org/drawingml/2006/chartDrawing">
    <cdr:from>
      <cdr:x>0.801</cdr:x>
      <cdr:y>0.9358</cdr:y>
    </cdr:from>
    <cdr:to>
      <cdr:x>1</cdr:x>
      <cdr:y>1</cdr:y>
    </cdr:to>
    <cdr:sp macro="" textlink="">
      <cdr:nvSpPr>
        <cdr:cNvPr id="7" name="TextBox 1"/>
        <cdr:cNvSpPr txBox="1"/>
      </cdr:nvSpPr>
      <cdr:spPr>
        <a:xfrm xmlns:a="http://schemas.openxmlformats.org/drawingml/2006/main">
          <a:off x="4152900" y="3662364"/>
          <a:ext cx="1031748" cy="2512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latin typeface="Georgia" panose="02040502050405020303" pitchFamily="18" charset="0"/>
            </a:rPr>
            <a:t>/Dec '18</a:t>
          </a:r>
        </a:p>
      </cdr:txBody>
    </cdr:sp>
  </cdr:relSizeAnchor>
  <cdr:relSizeAnchor xmlns:cdr="http://schemas.openxmlformats.org/drawingml/2006/chartDrawing">
    <cdr:from>
      <cdr:x>0.66667</cdr:x>
      <cdr:y>0.54429</cdr:y>
    </cdr:from>
    <cdr:to>
      <cdr:x>0.89815</cdr:x>
      <cdr:y>0.64164</cdr:y>
    </cdr:to>
    <cdr:sp macro="" textlink="">
      <cdr:nvSpPr>
        <cdr:cNvPr id="8" name="TextBox 1"/>
        <cdr:cNvSpPr txBox="1"/>
      </cdr:nvSpPr>
      <cdr:spPr>
        <a:xfrm xmlns:a="http://schemas.openxmlformats.org/drawingml/2006/main">
          <a:off x="2743200" y="2061031"/>
          <a:ext cx="952494" cy="3686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latin typeface="Georgia" panose="02040502050405020303" pitchFamily="18" charset="0"/>
            </a:rPr>
            <a:t>2003, LHS</a:t>
          </a:r>
        </a:p>
      </cdr:txBody>
    </cdr:sp>
  </cdr:relSizeAnchor>
  <cdr:relSizeAnchor xmlns:cdr="http://schemas.openxmlformats.org/drawingml/2006/chartDrawing">
    <cdr:from>
      <cdr:x>0.52971</cdr:x>
      <cdr:y>0.35614</cdr:y>
    </cdr:from>
    <cdr:to>
      <cdr:x>0.65954</cdr:x>
      <cdr:y>0.4535</cdr:y>
    </cdr:to>
    <cdr:sp macro="" textlink="">
      <cdr:nvSpPr>
        <cdr:cNvPr id="9" name="TextBox 1"/>
        <cdr:cNvSpPr txBox="1"/>
      </cdr:nvSpPr>
      <cdr:spPr>
        <a:xfrm xmlns:a="http://schemas.openxmlformats.org/drawingml/2006/main">
          <a:off x="2746382" y="1393813"/>
          <a:ext cx="673093" cy="3810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2017, RHS</a:t>
          </a:r>
        </a:p>
      </cdr:txBody>
    </cdr:sp>
  </cdr:relSizeAnchor>
  <cdr:relSizeAnchor xmlns:cdr="http://schemas.openxmlformats.org/drawingml/2006/chartDrawing">
    <cdr:from>
      <cdr:x>0.55114</cdr:x>
      <cdr:y>0.44904</cdr:y>
    </cdr:from>
    <cdr:to>
      <cdr:x>0.58973</cdr:x>
      <cdr:y>0.52448</cdr:y>
    </cdr:to>
    <cdr:cxnSp macro="">
      <cdr:nvCxnSpPr>
        <cdr:cNvPr id="11" name="Straight Arrow Connector 10"/>
        <cdr:cNvCxnSpPr/>
      </cdr:nvCxnSpPr>
      <cdr:spPr>
        <a:xfrm xmlns:a="http://schemas.openxmlformats.org/drawingml/2006/main" flipH="1">
          <a:off x="2857489" y="1757363"/>
          <a:ext cx="200036" cy="295275"/>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0.72222</cdr:x>
      <cdr:y>0.60466</cdr:y>
    </cdr:from>
    <cdr:to>
      <cdr:x>0.77778</cdr:x>
      <cdr:y>0.68516</cdr:y>
    </cdr:to>
    <cdr:cxnSp macro="">
      <cdr:nvCxnSpPr>
        <cdr:cNvPr id="13" name="Straight Arrow Connector 12"/>
        <cdr:cNvCxnSpPr/>
      </cdr:nvCxnSpPr>
      <cdr:spPr>
        <a:xfrm xmlns:a="http://schemas.openxmlformats.org/drawingml/2006/main" flipH="1">
          <a:off x="2971800" y="2289631"/>
          <a:ext cx="228601" cy="304800"/>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0.33804</cdr:x>
      <cdr:y>0.0937</cdr:y>
    </cdr:from>
    <cdr:to>
      <cdr:x>0.56033</cdr:x>
      <cdr:y>0.24216</cdr:y>
    </cdr:to>
    <cdr:sp macro="" textlink="">
      <cdr:nvSpPr>
        <cdr:cNvPr id="2" name="TextBox 1"/>
        <cdr:cNvSpPr txBox="1"/>
      </cdr:nvSpPr>
      <cdr:spPr>
        <a:xfrm xmlns:a="http://schemas.openxmlformats.org/drawingml/2006/main">
          <a:off x="1752617" y="366703"/>
          <a:ext cx="1152496" cy="58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a:latin typeface="Georgia" panose="02040502050405020303" pitchFamily="18" charset="0"/>
            </a:rPr>
            <a:t>Trump Davos Speech</a:t>
          </a:r>
        </a:p>
      </cdr:txBody>
    </cdr:sp>
  </cdr:relSizeAnchor>
  <cdr:relSizeAnchor xmlns:cdr="http://schemas.openxmlformats.org/drawingml/2006/chartDrawing">
    <cdr:from>
      <cdr:x>0.65036</cdr:x>
      <cdr:y>0.22471</cdr:y>
    </cdr:from>
    <cdr:to>
      <cdr:x>0.77587</cdr:x>
      <cdr:y>0.37317</cdr:y>
    </cdr:to>
    <cdr:sp macro="" textlink="">
      <cdr:nvSpPr>
        <cdr:cNvPr id="3" name="TextBox 1"/>
        <cdr:cNvSpPr txBox="1"/>
      </cdr:nvSpPr>
      <cdr:spPr>
        <a:xfrm xmlns:a="http://schemas.openxmlformats.org/drawingml/2006/main">
          <a:off x="3371870" y="879438"/>
          <a:ext cx="650726" cy="5810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Georgia" panose="02040502050405020303" pitchFamily="18" charset="0"/>
            </a:rPr>
            <a:t>China Tariffs</a:t>
          </a:r>
        </a:p>
      </cdr:txBody>
    </cdr:sp>
  </cdr:relSizeAnchor>
  <cdr:relSizeAnchor xmlns:cdr="http://schemas.openxmlformats.org/drawingml/2006/chartDrawing">
    <cdr:from>
      <cdr:x>0.50706</cdr:x>
      <cdr:y>0.16873</cdr:y>
    </cdr:from>
    <cdr:to>
      <cdr:x>0.68526</cdr:x>
      <cdr:y>0.3172</cdr:y>
    </cdr:to>
    <cdr:sp macro="" textlink="">
      <cdr:nvSpPr>
        <cdr:cNvPr id="4" name="TextBox 1"/>
        <cdr:cNvSpPr txBox="1"/>
      </cdr:nvSpPr>
      <cdr:spPr>
        <a:xfrm xmlns:a="http://schemas.openxmlformats.org/drawingml/2006/main">
          <a:off x="2628933" y="660363"/>
          <a:ext cx="923905" cy="5810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News</a:t>
          </a:r>
          <a:r>
            <a:rPr lang="en-US" sz="1000" baseline="0">
              <a:latin typeface="Georgia" panose="02040502050405020303" pitchFamily="18" charset="0"/>
            </a:rPr>
            <a:t> of Trump Tariffs</a:t>
          </a:r>
          <a:endParaRPr lang="en-US" sz="1000">
            <a:latin typeface="Georgia" panose="02040502050405020303" pitchFamily="18" charset="0"/>
          </a:endParaRPr>
        </a:p>
      </cdr:txBody>
    </cdr:sp>
  </cdr:relSizeAnchor>
  <cdr:relSizeAnchor xmlns:cdr="http://schemas.openxmlformats.org/drawingml/2006/chartDrawing">
    <cdr:from>
      <cdr:x>0.36989</cdr:x>
      <cdr:y>0.60926</cdr:y>
    </cdr:from>
    <cdr:to>
      <cdr:x>0.54196</cdr:x>
      <cdr:y>0.75772</cdr:y>
    </cdr:to>
    <cdr:sp macro="" textlink="">
      <cdr:nvSpPr>
        <cdr:cNvPr id="5" name="TextBox 1"/>
        <cdr:cNvSpPr txBox="1"/>
      </cdr:nvSpPr>
      <cdr:spPr>
        <a:xfrm xmlns:a="http://schemas.openxmlformats.org/drawingml/2006/main">
          <a:off x="1917734" y="2384429"/>
          <a:ext cx="892142" cy="5810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Commerce Report on Tariffs</a:t>
          </a:r>
        </a:p>
      </cdr:txBody>
    </cdr:sp>
  </cdr:relSizeAnchor>
  <cdr:relSizeAnchor xmlns:cdr="http://schemas.openxmlformats.org/drawingml/2006/chartDrawing">
    <cdr:from>
      <cdr:x>0.37172</cdr:x>
      <cdr:y>0.30017</cdr:y>
    </cdr:from>
    <cdr:to>
      <cdr:x>0.59402</cdr:x>
      <cdr:y>0.44863</cdr:y>
    </cdr:to>
    <cdr:sp macro="" textlink="">
      <cdr:nvSpPr>
        <cdr:cNvPr id="6" name="TextBox 1"/>
        <cdr:cNvSpPr txBox="1"/>
      </cdr:nvSpPr>
      <cdr:spPr>
        <a:xfrm xmlns:a="http://schemas.openxmlformats.org/drawingml/2006/main">
          <a:off x="1927250" y="1174751"/>
          <a:ext cx="1152548" cy="5810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Georgia" panose="02040502050405020303" pitchFamily="18" charset="0"/>
            </a:rPr>
            <a:t>Jobs</a:t>
          </a:r>
          <a:r>
            <a:rPr lang="en-US" sz="1000" baseline="0">
              <a:latin typeface="Georgia" panose="02040502050405020303" pitchFamily="18" charset="0"/>
            </a:rPr>
            <a:t> Report</a:t>
          </a:r>
          <a:endParaRPr lang="en-US" sz="1000">
            <a:latin typeface="Georgia" panose="02040502050405020303" pitchFamily="18" charset="0"/>
          </a:endParaRPr>
        </a:p>
      </cdr:txBody>
    </cdr:sp>
  </cdr:relSizeAnchor>
  <cdr:relSizeAnchor xmlns:cdr="http://schemas.openxmlformats.org/drawingml/2006/chartDrawing">
    <cdr:from>
      <cdr:x>0.34784</cdr:x>
      <cdr:y>0.19551</cdr:y>
    </cdr:from>
    <cdr:to>
      <cdr:x>0.5585</cdr:x>
      <cdr:y>0.34398</cdr:y>
    </cdr:to>
    <cdr:sp macro="" textlink="">
      <cdr:nvSpPr>
        <cdr:cNvPr id="7" name="TextBox 1"/>
        <cdr:cNvSpPr txBox="1"/>
      </cdr:nvSpPr>
      <cdr:spPr>
        <a:xfrm xmlns:a="http://schemas.openxmlformats.org/drawingml/2006/main">
          <a:off x="1803427" y="765160"/>
          <a:ext cx="1092198" cy="5810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State of the Union</a:t>
          </a:r>
        </a:p>
      </cdr:txBody>
    </cdr:sp>
  </cdr:relSizeAnchor>
  <cdr:relSizeAnchor xmlns:cdr="http://schemas.openxmlformats.org/drawingml/2006/chartDrawing">
    <cdr:from>
      <cdr:x>0.63199</cdr:x>
      <cdr:y>0.33952</cdr:y>
    </cdr:from>
    <cdr:to>
      <cdr:x>0.68893</cdr:x>
      <cdr:y>0.41009</cdr:y>
    </cdr:to>
    <cdr:cxnSp macro="">
      <cdr:nvCxnSpPr>
        <cdr:cNvPr id="9" name="Straight Arrow Connector 8"/>
        <cdr:cNvCxnSpPr/>
      </cdr:nvCxnSpPr>
      <cdr:spPr>
        <a:xfrm xmlns:a="http://schemas.openxmlformats.org/drawingml/2006/main" flipH="1">
          <a:off x="3276650" y="1328738"/>
          <a:ext cx="295225" cy="276209"/>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0.65954</cdr:x>
      <cdr:y>0.31031</cdr:y>
    </cdr:from>
    <cdr:to>
      <cdr:x>0.69628</cdr:x>
      <cdr:y>0.49041</cdr:y>
    </cdr:to>
    <cdr:cxnSp macro="">
      <cdr:nvCxnSpPr>
        <cdr:cNvPr id="10" name="Straight Arrow Connector 9"/>
        <cdr:cNvCxnSpPr/>
      </cdr:nvCxnSpPr>
      <cdr:spPr>
        <a:xfrm xmlns:a="http://schemas.openxmlformats.org/drawingml/2006/main" flipH="1">
          <a:off x="3419466" y="1214438"/>
          <a:ext cx="190509" cy="704833"/>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0.4299</cdr:x>
      <cdr:y>0.48798</cdr:y>
    </cdr:from>
    <cdr:to>
      <cdr:x>0.43357</cdr:x>
      <cdr:y>0.61697</cdr:y>
    </cdr:to>
    <cdr:cxnSp macro="">
      <cdr:nvCxnSpPr>
        <cdr:cNvPr id="14" name="Straight Arrow Connector 13"/>
        <cdr:cNvCxnSpPr/>
      </cdr:nvCxnSpPr>
      <cdr:spPr>
        <a:xfrm xmlns:a="http://schemas.openxmlformats.org/drawingml/2006/main" flipH="1" flipV="1">
          <a:off x="2228878" y="1909784"/>
          <a:ext cx="19028" cy="504819"/>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0.51441</cdr:x>
      <cdr:y>0.29327</cdr:y>
    </cdr:from>
    <cdr:to>
      <cdr:x>0.57319</cdr:x>
      <cdr:y>0.43929</cdr:y>
    </cdr:to>
    <cdr:cxnSp macro="">
      <cdr:nvCxnSpPr>
        <cdr:cNvPr id="17" name="Straight Arrow Connector 16"/>
        <cdr:cNvCxnSpPr/>
      </cdr:nvCxnSpPr>
      <cdr:spPr>
        <a:xfrm xmlns:a="http://schemas.openxmlformats.org/drawingml/2006/main" flipH="1">
          <a:off x="2667011" y="1147763"/>
          <a:ext cx="304789" cy="571471"/>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0.28906</cdr:x>
      <cdr:y>0.14237</cdr:y>
    </cdr:from>
    <cdr:to>
      <cdr:x>0.37295</cdr:x>
      <cdr:y>0.1882</cdr:y>
    </cdr:to>
    <cdr:cxnSp macro="">
      <cdr:nvCxnSpPr>
        <cdr:cNvPr id="21" name="Straight Arrow Connector 20"/>
        <cdr:cNvCxnSpPr/>
      </cdr:nvCxnSpPr>
      <cdr:spPr>
        <a:xfrm xmlns:a="http://schemas.openxmlformats.org/drawingml/2006/main" flipH="1">
          <a:off x="1498665" y="557199"/>
          <a:ext cx="434941" cy="179361"/>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0.30681</cdr:x>
      <cdr:y>0.22999</cdr:y>
    </cdr:from>
    <cdr:to>
      <cdr:x>0.3858</cdr:x>
      <cdr:y>0.24946</cdr:y>
    </cdr:to>
    <cdr:cxnSp macro="">
      <cdr:nvCxnSpPr>
        <cdr:cNvPr id="23" name="Straight Arrow Connector 22"/>
        <cdr:cNvCxnSpPr/>
      </cdr:nvCxnSpPr>
      <cdr:spPr>
        <a:xfrm xmlns:a="http://schemas.openxmlformats.org/drawingml/2006/main" flipH="1">
          <a:off x="1590678" y="900102"/>
          <a:ext cx="409536" cy="76198"/>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0.32212</cdr:x>
      <cdr:y>0.33221</cdr:y>
    </cdr:from>
    <cdr:to>
      <cdr:x>0.38029</cdr:x>
      <cdr:y>0.34641</cdr:y>
    </cdr:to>
    <cdr:cxnSp macro="">
      <cdr:nvCxnSpPr>
        <cdr:cNvPr id="26" name="Straight Arrow Connector 25"/>
        <cdr:cNvCxnSpPr/>
      </cdr:nvCxnSpPr>
      <cdr:spPr>
        <a:xfrm xmlns:a="http://schemas.openxmlformats.org/drawingml/2006/main" flipH="1">
          <a:off x="1670055" y="1300144"/>
          <a:ext cx="301591" cy="55573"/>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0.70791</cdr:x>
      <cdr:y>0.35128</cdr:y>
    </cdr:from>
    <cdr:to>
      <cdr:x>0.84693</cdr:x>
      <cdr:y>0.49973</cdr:y>
    </cdr:to>
    <cdr:sp macro="" textlink="">
      <cdr:nvSpPr>
        <cdr:cNvPr id="18" name="TextBox 1"/>
        <cdr:cNvSpPr txBox="1"/>
      </cdr:nvSpPr>
      <cdr:spPr>
        <a:xfrm xmlns:a="http://schemas.openxmlformats.org/drawingml/2006/main">
          <a:off x="3670274" y="1374794"/>
          <a:ext cx="720770" cy="5809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Extra $100bn</a:t>
          </a:r>
          <a:r>
            <a:rPr lang="en-US" sz="1000" baseline="0">
              <a:latin typeface="Georgia" panose="02040502050405020303" pitchFamily="18" charset="0"/>
            </a:rPr>
            <a:t> of Tariffs</a:t>
          </a:r>
          <a:endParaRPr lang="en-US" sz="1000">
            <a:latin typeface="Georgia" panose="02040502050405020303" pitchFamily="18" charset="0"/>
          </a:endParaRPr>
        </a:p>
      </cdr:txBody>
    </cdr:sp>
  </cdr:relSizeAnchor>
  <cdr:relSizeAnchor xmlns:cdr="http://schemas.openxmlformats.org/drawingml/2006/chartDrawing">
    <cdr:from>
      <cdr:x>0.76793</cdr:x>
      <cdr:y>0.47824</cdr:y>
    </cdr:from>
    <cdr:to>
      <cdr:x>0.76854</cdr:x>
      <cdr:y>0.60196</cdr:y>
    </cdr:to>
    <cdr:cxnSp macro="">
      <cdr:nvCxnSpPr>
        <cdr:cNvPr id="19" name="Straight Arrow Connector 18"/>
        <cdr:cNvCxnSpPr/>
      </cdr:nvCxnSpPr>
      <cdr:spPr>
        <a:xfrm xmlns:a="http://schemas.openxmlformats.org/drawingml/2006/main">
          <a:off x="3981450" y="1871663"/>
          <a:ext cx="3142" cy="484192"/>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0.76609</cdr:x>
      <cdr:y>0.73379</cdr:y>
    </cdr:from>
    <cdr:to>
      <cdr:x>1</cdr:x>
      <cdr:y>0.90863</cdr:y>
    </cdr:to>
    <cdr:sp macro="" textlink="">
      <cdr:nvSpPr>
        <cdr:cNvPr id="20" name="TextBox 1"/>
        <cdr:cNvSpPr txBox="1"/>
      </cdr:nvSpPr>
      <cdr:spPr>
        <a:xfrm xmlns:a="http://schemas.openxmlformats.org/drawingml/2006/main">
          <a:off x="3971925" y="2871789"/>
          <a:ext cx="1212723" cy="6842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latin typeface="Georgia" panose="02040502050405020303" pitchFamily="18" charset="0"/>
            </a:rPr>
            <a:t>Steel &amp; Aluminum Exemptions Extended One Month</a:t>
          </a:r>
        </a:p>
      </cdr:txBody>
    </cdr:sp>
  </cdr:relSizeAnchor>
  <cdr:relSizeAnchor xmlns:cdr="http://schemas.openxmlformats.org/drawingml/2006/chartDrawing">
    <cdr:from>
      <cdr:x>0.90449</cdr:x>
      <cdr:y>0.64861</cdr:y>
    </cdr:from>
    <cdr:to>
      <cdr:x>0.93695</cdr:x>
      <cdr:y>0.74555</cdr:y>
    </cdr:to>
    <cdr:cxnSp macro="">
      <cdr:nvCxnSpPr>
        <cdr:cNvPr id="22" name="Straight Arrow Connector 21"/>
        <cdr:cNvCxnSpPr/>
      </cdr:nvCxnSpPr>
      <cdr:spPr>
        <a:xfrm xmlns:a="http://schemas.openxmlformats.org/drawingml/2006/main" flipV="1">
          <a:off x="4689475" y="2538413"/>
          <a:ext cx="168275" cy="379412"/>
        </a:xfrm>
        <a:prstGeom xmlns:a="http://schemas.openxmlformats.org/drawingml/2006/main" prst="straightConnector1">
          <a:avLst/>
        </a:prstGeom>
        <a:ln xmlns:a="http://schemas.openxmlformats.org/drawingml/2006/main" w="19050">
          <a:solidFill>
            <a:sysClr val="windowText" lastClr="0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0.93004</cdr:x>
      <cdr:y>0.26341</cdr:y>
    </cdr:from>
    <cdr:to>
      <cdr:x>1</cdr:x>
      <cdr:y>0.33659</cdr:y>
    </cdr:to>
    <cdr:sp macro="" textlink="">
      <cdr:nvSpPr>
        <cdr:cNvPr id="7" name="TextBox 6"/>
        <cdr:cNvSpPr txBox="1"/>
      </cdr:nvSpPr>
      <cdr:spPr>
        <a:xfrm xmlns:a="http://schemas.openxmlformats.org/drawingml/2006/main">
          <a:off x="5951340" y="1028700"/>
          <a:ext cx="4476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a:latin typeface="Book Antiqua" panose="02040602050305030304" pitchFamily="18" charset="0"/>
          </a:endParaRPr>
        </a:p>
      </cdr:txBody>
    </cdr:sp>
  </cdr:relSizeAnchor>
  <cdr:relSizeAnchor xmlns:cdr="http://schemas.openxmlformats.org/drawingml/2006/chartDrawing">
    <cdr:from>
      <cdr:x>0.91367</cdr:x>
      <cdr:y>0.4122</cdr:y>
    </cdr:from>
    <cdr:to>
      <cdr:x>1</cdr:x>
      <cdr:y>0.48293</cdr:y>
    </cdr:to>
    <cdr:sp macro="" textlink="">
      <cdr:nvSpPr>
        <cdr:cNvPr id="8" name="TextBox 7"/>
        <cdr:cNvSpPr txBox="1"/>
      </cdr:nvSpPr>
      <cdr:spPr>
        <a:xfrm xmlns:a="http://schemas.openxmlformats.org/drawingml/2006/main">
          <a:off x="5846565" y="1609725"/>
          <a:ext cx="55245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a:latin typeface="Book Antiqua" panose="0204060205030503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A161752-ABC9-4E2B-A498-8310F93BA68F}" type="datetimeFigureOut">
              <a:rPr lang="en-US" smtClean="0"/>
              <a:t>5/1/2018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31C1A3-B194-4355-967E-CEB1CF5F5C6F}" type="slidenum">
              <a:rPr lang="en-US" smtClean="0"/>
              <a:t>‹#›</a:t>
            </a:fld>
            <a:endParaRPr lang="en-US" dirty="0"/>
          </a:p>
        </p:txBody>
      </p:sp>
    </p:spTree>
    <p:extLst>
      <p:ext uri="{BB962C8B-B14F-4D97-AF65-F5344CB8AC3E}">
        <p14:creationId xmlns:p14="http://schemas.microsoft.com/office/powerpoint/2010/main" val="6952339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5A158-100F-4EB2-9BC1-CE8CA68675F4}" type="datetimeFigureOut">
              <a:rPr lang="en-US" smtClean="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AD85C0-3426-4B15-8B8C-03B4205D2AF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5A158-100F-4EB2-9BC1-CE8CA68675F4}" type="datetimeFigureOut">
              <a:rPr lang="en-US" smtClean="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AD85C0-3426-4B15-8B8C-03B4205D2AF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2895600" cy="365125"/>
          </a:xfrm>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95A158-100F-4EB2-9BC1-CE8CA68675F4}" type="datetimeFigureOut">
              <a:rPr lang="en-US" smtClean="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AD85C0-3426-4B15-8B8C-03B4205D2AF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5A158-100F-4EB2-9BC1-CE8CA68675F4}" type="datetimeFigureOut">
              <a:rPr lang="en-US" smtClean="0"/>
              <a:pPr/>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AD85C0-3426-4B15-8B8C-03B4205D2AF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5A158-100F-4EB2-9BC1-CE8CA68675F4}" type="datetimeFigureOut">
              <a:rPr lang="en-US" smtClean="0"/>
              <a:pPr/>
              <a:t>5/1/2018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AD85C0-3426-4B15-8B8C-03B4205D2AF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5A158-100F-4EB2-9BC1-CE8CA68675F4}" type="datetimeFigureOut">
              <a:rPr lang="en-US" smtClean="0"/>
              <a:pPr/>
              <a:t>5/1/2018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AD85C0-3426-4B15-8B8C-03B4205D2AF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5A158-100F-4EB2-9BC1-CE8CA68675F4}" type="datetimeFigureOut">
              <a:rPr lang="en-US" smtClean="0"/>
              <a:pPr/>
              <a:t>5/1/2018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AD85C0-3426-4B15-8B8C-03B4205D2AF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5A158-100F-4EB2-9BC1-CE8CA68675F4}" type="datetimeFigureOut">
              <a:rPr lang="en-US" smtClean="0"/>
              <a:pPr/>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AD85C0-3426-4B15-8B8C-03B4205D2AF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5A158-100F-4EB2-9BC1-CE8CA68675F4}" type="datetimeFigureOut">
              <a:rPr lang="en-US" smtClean="0"/>
              <a:pPr/>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AD85C0-3426-4B15-8B8C-03B4205D2AF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5A158-100F-4EB2-9BC1-CE8CA68675F4}" type="datetimeFigureOut">
              <a:rPr lang="en-US" smtClean="0"/>
              <a:pPr/>
              <a:t>5/1/2018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D85C0-3426-4B15-8B8C-03B4205D2AF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rwbaird.com/research-insights/research/coverage/third-party-research-disclosures.asp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1524000" y="3581400"/>
            <a:ext cx="6400800" cy="457200"/>
          </a:xfrm>
          <a:prstGeom prst="rect">
            <a:avLst/>
          </a:prstGeom>
        </p:spPr>
        <p:txBody>
          <a:bodyPr vert="horz" lIns="91440" tIns="45720" rIns="91440" bIns="45720" rtlCol="0">
            <a:normAutofit/>
          </a:bodyPr>
          <a:lstStyle/>
          <a:p>
            <a:pPr marL="342900" lvl="0" indent="-342900">
              <a:spcBef>
                <a:spcPct val="20000"/>
              </a:spcBef>
            </a:pPr>
            <a:r>
              <a:rPr lang="en-US" b="1" dirty="0" smtClean="0">
                <a:solidFill>
                  <a:srgbClr val="196DB6"/>
                </a:solidFill>
                <a:latin typeface="Minion Pro" pitchFamily="18" charset="0"/>
                <a:cs typeface="Mongolian Baiti" pitchFamily="66" charset="0"/>
              </a:rPr>
              <a:t>Macro Research</a:t>
            </a:r>
            <a:endParaRPr kumimoji="0" lang="en-US" b="1" i="0" u="none" strike="noStrike" kern="1200" cap="none" spc="0" normalizeH="0" baseline="0" noProof="0" dirty="0" smtClean="0">
              <a:ln>
                <a:noFill/>
              </a:ln>
              <a:solidFill>
                <a:srgbClr val="196DB6"/>
              </a:solidFill>
              <a:effectLst/>
              <a:uLnTx/>
              <a:uFillTx/>
              <a:latin typeface="Minion Pro" pitchFamily="18" charset="0"/>
              <a:ea typeface="+mn-ea"/>
              <a:cs typeface="Mongolian Baiti" pitchFamily="66" charset="0"/>
            </a:endParaRPr>
          </a:p>
        </p:txBody>
      </p:sp>
      <p:sp>
        <p:nvSpPr>
          <p:cNvPr id="5" name="TextBox 4"/>
          <p:cNvSpPr txBox="1"/>
          <p:nvPr/>
        </p:nvSpPr>
        <p:spPr>
          <a:xfrm>
            <a:off x="1920240" y="3962400"/>
            <a:ext cx="3429000" cy="2246769"/>
          </a:xfrm>
          <a:prstGeom prst="rect">
            <a:avLst/>
          </a:prstGeom>
          <a:noFill/>
        </p:spPr>
        <p:txBody>
          <a:bodyPr wrap="square" rtlCol="0">
            <a:spAutoFit/>
          </a:bodyPr>
          <a:lstStyle/>
          <a:p>
            <a:pPr>
              <a:buNone/>
            </a:pPr>
            <a:r>
              <a:rPr lang="en-US" sz="1400" dirty="0" smtClean="0">
                <a:solidFill>
                  <a:srgbClr val="929292"/>
                </a:solidFill>
                <a:latin typeface="Minion Pro" pitchFamily="18" charset="0"/>
              </a:rPr>
              <a:t>Investment Strategy</a:t>
            </a:r>
          </a:p>
          <a:p>
            <a:pPr>
              <a:buNone/>
            </a:pPr>
            <a:r>
              <a:rPr lang="en-US" sz="1400" dirty="0" smtClean="0">
                <a:solidFill>
                  <a:srgbClr val="929292"/>
                </a:solidFill>
                <a:latin typeface="Minion Pro" pitchFamily="18" charset="0"/>
              </a:rPr>
              <a:t>Economics</a:t>
            </a:r>
          </a:p>
          <a:p>
            <a:pPr>
              <a:buNone/>
            </a:pPr>
            <a:r>
              <a:rPr lang="en-US" sz="1400" dirty="0" smtClean="0">
                <a:solidFill>
                  <a:srgbClr val="929292"/>
                </a:solidFill>
                <a:latin typeface="Minion Pro" pitchFamily="18" charset="0"/>
              </a:rPr>
              <a:t>Policy Research</a:t>
            </a:r>
          </a:p>
          <a:p>
            <a:pPr>
              <a:buNone/>
            </a:pPr>
            <a:r>
              <a:rPr lang="en-US" sz="1400" dirty="0" smtClean="0">
                <a:solidFill>
                  <a:srgbClr val="929292"/>
                </a:solidFill>
                <a:latin typeface="Minion Pro" pitchFamily="18" charset="0"/>
              </a:rPr>
              <a:t>Quantitative Research</a:t>
            </a:r>
          </a:p>
          <a:p>
            <a:pPr>
              <a:buNone/>
            </a:pPr>
            <a:r>
              <a:rPr lang="en-US" sz="1400" dirty="0" smtClean="0">
                <a:solidFill>
                  <a:srgbClr val="929292"/>
                </a:solidFill>
                <a:latin typeface="Minion Pro" pitchFamily="18" charset="0"/>
              </a:rPr>
              <a:t>Technical Research</a:t>
            </a:r>
          </a:p>
          <a:p>
            <a:pPr>
              <a:buNone/>
            </a:pPr>
            <a:r>
              <a:rPr lang="en-US" sz="1400" dirty="0" smtClean="0">
                <a:solidFill>
                  <a:srgbClr val="929292"/>
                </a:solidFill>
                <a:latin typeface="Minion Pro" pitchFamily="18" charset="0"/>
              </a:rPr>
              <a:t>Fixed Income Research</a:t>
            </a:r>
          </a:p>
          <a:p>
            <a:pPr>
              <a:buNone/>
            </a:pPr>
            <a:r>
              <a:rPr lang="en-US" sz="1400" dirty="0" smtClean="0">
                <a:solidFill>
                  <a:srgbClr val="929292"/>
                </a:solidFill>
                <a:latin typeface="Minion Pro" pitchFamily="18" charset="0"/>
              </a:rPr>
              <a:t>Industry Surveys</a:t>
            </a:r>
          </a:p>
          <a:p>
            <a:pPr>
              <a:buNone/>
            </a:pPr>
            <a:r>
              <a:rPr lang="en-US" sz="1400" dirty="0" smtClean="0">
                <a:solidFill>
                  <a:srgbClr val="929292"/>
                </a:solidFill>
                <a:latin typeface="Minion Pro" pitchFamily="18" charset="0"/>
              </a:rPr>
              <a:t>Bespoke Research</a:t>
            </a:r>
          </a:p>
          <a:p>
            <a:pPr>
              <a:buNone/>
            </a:pPr>
            <a:r>
              <a:rPr lang="en-US" sz="1400" dirty="0">
                <a:solidFill>
                  <a:srgbClr val="929292"/>
                </a:solidFill>
                <a:latin typeface="Minion Pro" pitchFamily="18" charset="0"/>
              </a:rPr>
              <a:t>Conferences</a:t>
            </a:r>
          </a:p>
          <a:p>
            <a:pPr>
              <a:buNone/>
            </a:pPr>
            <a:r>
              <a:rPr lang="en-US" sz="1400" dirty="0">
                <a:solidFill>
                  <a:srgbClr val="929292"/>
                </a:solidFill>
                <a:latin typeface="Minion Pro" pitchFamily="18" charset="0"/>
              </a:rPr>
              <a:t>Sales &amp; </a:t>
            </a:r>
            <a:r>
              <a:rPr lang="en-US" sz="1400" dirty="0" smtClean="0">
                <a:solidFill>
                  <a:srgbClr val="929292"/>
                </a:solidFill>
                <a:latin typeface="Minion Pro" pitchFamily="18" charset="0"/>
              </a:rPr>
              <a:t>Trading</a:t>
            </a:r>
            <a:endParaRPr lang="en-US" sz="1400" dirty="0"/>
          </a:p>
        </p:txBody>
      </p:sp>
      <p:sp>
        <p:nvSpPr>
          <p:cNvPr id="2" name="TextBox 1"/>
          <p:cNvSpPr txBox="1"/>
          <p:nvPr/>
        </p:nvSpPr>
        <p:spPr>
          <a:xfrm>
            <a:off x="1473200" y="1524000"/>
            <a:ext cx="3860800" cy="1446550"/>
          </a:xfrm>
          <a:prstGeom prst="rect">
            <a:avLst/>
          </a:prstGeom>
          <a:noFill/>
        </p:spPr>
        <p:txBody>
          <a:bodyPr wrap="square" rtlCol="0">
            <a:spAutoFit/>
          </a:bodyPr>
          <a:lstStyle/>
          <a:p>
            <a:pPr algn="ctr"/>
            <a:r>
              <a:rPr lang="en-US" sz="2400" b="1" dirty="0" smtClean="0">
                <a:solidFill>
                  <a:srgbClr val="196DB6"/>
                </a:solidFill>
                <a:latin typeface="Minion Pro"/>
              </a:rPr>
              <a:t>Trump, Taxes, Tariffs, &amp; The 2018 Midterm Election</a:t>
            </a:r>
          </a:p>
          <a:p>
            <a:pPr algn="ctr"/>
            <a:r>
              <a:rPr lang="en-US" sz="2000" b="1" dirty="0" smtClean="0">
                <a:latin typeface="Minion Pro"/>
              </a:rPr>
              <a:t>Daniel Clifton</a:t>
            </a:r>
          </a:p>
          <a:p>
            <a:pPr algn="ctr"/>
            <a:r>
              <a:rPr lang="en-US" sz="2000" b="1" dirty="0" smtClean="0">
                <a:latin typeface="Minion Pro"/>
              </a:rPr>
              <a:t>May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2018 Has A Combination of ‘98, ‘02, ‘06 &amp; 10 Midterm Events At Once</a:t>
            </a:r>
            <a:endParaRPr lang="en-US" sz="3600" dirty="0"/>
          </a:p>
        </p:txBody>
      </p:sp>
      <p:sp>
        <p:nvSpPr>
          <p:cNvPr id="3" name="TextBox 2"/>
          <p:cNvSpPr txBox="1"/>
          <p:nvPr/>
        </p:nvSpPr>
        <p:spPr>
          <a:xfrm>
            <a:off x="362712" y="2590800"/>
            <a:ext cx="8426450" cy="3293209"/>
          </a:xfrm>
          <a:prstGeom prst="rect">
            <a:avLst/>
          </a:prstGeom>
          <a:noFill/>
        </p:spPr>
        <p:txBody>
          <a:bodyPr wrap="square" rtlCol="0">
            <a:spAutoFit/>
          </a:bodyPr>
          <a:lstStyle/>
          <a:p>
            <a:pPr marL="457200" indent="-457200">
              <a:buFont typeface="Wingdings" panose="05000000000000000000" pitchFamily="2" charset="2"/>
              <a:buChar char="ü"/>
            </a:pPr>
            <a:r>
              <a:rPr lang="en-US" sz="2600" b="1" u="sng" dirty="0" smtClean="0">
                <a:latin typeface="Arial" panose="020B0604020202020204" pitchFamily="34" charset="0"/>
                <a:cs typeface="Arial" panose="020B0604020202020204" pitchFamily="34" charset="0"/>
              </a:rPr>
              <a:t>Impeachment</a:t>
            </a:r>
            <a:r>
              <a:rPr lang="en-US" sz="2600" dirty="0" smtClean="0">
                <a:latin typeface="Arial" panose="020B0604020202020204" pitchFamily="34" charset="0"/>
                <a:cs typeface="Arial" panose="020B0604020202020204" pitchFamily="34" charset="0"/>
              </a:rPr>
              <a:t>: Mueller Investigation of the President Is Intensifying</a:t>
            </a:r>
          </a:p>
          <a:p>
            <a:endParaRPr lang="en-US" sz="26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600" b="1" u="sng" dirty="0" err="1" smtClean="0">
                <a:latin typeface="Arial" panose="020B0604020202020204" pitchFamily="34" charset="0"/>
                <a:cs typeface="Arial" panose="020B0604020202020204" pitchFamily="34" charset="0"/>
              </a:rPr>
              <a:t>Sarbox</a:t>
            </a:r>
            <a:r>
              <a:rPr lang="en-US" sz="2600" dirty="0" smtClean="0">
                <a:latin typeface="Arial" panose="020B0604020202020204" pitchFamily="34" charset="0"/>
                <a:cs typeface="Arial" panose="020B0604020202020204" pitchFamily="34" charset="0"/>
              </a:rPr>
              <a:t>: Trade Has Similar Effect On Earnings</a:t>
            </a:r>
          </a:p>
          <a:p>
            <a:endParaRPr lang="en-US" sz="26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600" b="1" u="sng" dirty="0" smtClean="0">
                <a:latin typeface="Arial" panose="020B0604020202020204" pitchFamily="34" charset="0"/>
                <a:cs typeface="Arial" panose="020B0604020202020204" pitchFamily="34" charset="0"/>
              </a:rPr>
              <a:t>Geopolitical Risk</a:t>
            </a:r>
            <a:r>
              <a:rPr lang="en-US" sz="2600" dirty="0" smtClean="0">
                <a:latin typeface="Arial" panose="020B0604020202020204" pitchFamily="34" charset="0"/>
                <a:cs typeface="Arial" panose="020B0604020202020204" pitchFamily="34" charset="0"/>
              </a:rPr>
              <a:t>: Syria, N. Korea, Iran</a:t>
            </a:r>
          </a:p>
          <a:p>
            <a:endParaRPr lang="en-US" sz="26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600" b="1" u="sng" dirty="0" smtClean="0">
                <a:latin typeface="Arial" panose="020B0604020202020204" pitchFamily="34" charset="0"/>
                <a:cs typeface="Arial" panose="020B0604020202020204" pitchFamily="34" charset="0"/>
              </a:rPr>
              <a:t>Key Sector Regulation</a:t>
            </a:r>
            <a:r>
              <a:rPr lang="en-US" sz="2600" dirty="0" smtClean="0">
                <a:latin typeface="Arial" panose="020B0604020202020204" pitchFamily="34" charset="0"/>
                <a:cs typeface="Arial" panose="020B0604020202020204" pitchFamily="34" charset="0"/>
              </a:rPr>
              <a:t>: FANG</a:t>
            </a:r>
          </a:p>
        </p:txBody>
      </p:sp>
    </p:spTree>
    <p:extLst>
      <p:ext uri="{BB962C8B-B14F-4D97-AF65-F5344CB8AC3E}">
        <p14:creationId xmlns:p14="http://schemas.microsoft.com/office/powerpoint/2010/main" val="2912579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The Good News: Tax Cuts &amp; De-Regulation Are Already In Place</a:t>
            </a:r>
            <a:endParaRPr lang="en-US" sz="3600" dirty="0"/>
          </a:p>
        </p:txBody>
      </p:sp>
      <p:pic>
        <p:nvPicPr>
          <p:cNvPr id="2050" name="Chart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 y="2514598"/>
            <a:ext cx="4145280" cy="361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a:graphicFrameLocks/>
          </p:cNvGraphicFramePr>
          <p:nvPr>
            <p:extLst>
              <p:ext uri="{D42A27DB-BD31-4B8C-83A1-F6EECF244321}">
                <p14:modId xmlns:p14="http://schemas.microsoft.com/office/powerpoint/2010/main" val="428472236"/>
              </p:ext>
            </p:extLst>
          </p:nvPr>
        </p:nvGraphicFramePr>
        <p:xfrm>
          <a:off x="4572000" y="2514599"/>
          <a:ext cx="4235450" cy="3651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7701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Shock &amp; Awe Fiscal Policy</a:t>
            </a:r>
            <a:endParaRPr lang="en-US" sz="3600" dirty="0"/>
          </a:p>
        </p:txBody>
      </p:sp>
      <p:graphicFrame>
        <p:nvGraphicFramePr>
          <p:cNvPr id="2" name="Table 1"/>
          <p:cNvGraphicFramePr>
            <a:graphicFrameLocks noGrp="1"/>
          </p:cNvGraphicFramePr>
          <p:nvPr>
            <p:extLst>
              <p:ext uri="{D42A27DB-BD31-4B8C-83A1-F6EECF244321}">
                <p14:modId xmlns:p14="http://schemas.microsoft.com/office/powerpoint/2010/main" val="1896415952"/>
              </p:ext>
            </p:extLst>
          </p:nvPr>
        </p:nvGraphicFramePr>
        <p:xfrm>
          <a:off x="381000" y="1981200"/>
          <a:ext cx="8426449" cy="4267198"/>
        </p:xfrm>
        <a:graphic>
          <a:graphicData uri="http://schemas.openxmlformats.org/drawingml/2006/table">
            <a:tbl>
              <a:tblPr>
                <a:tableStyleId>{5C22544A-7EE6-4342-B048-85BDC9FD1C3A}</a:tableStyleId>
              </a:tblPr>
              <a:tblGrid>
                <a:gridCol w="4596245"/>
                <a:gridCol w="940753"/>
                <a:gridCol w="994509"/>
                <a:gridCol w="994509"/>
                <a:gridCol w="900433"/>
              </a:tblGrid>
              <a:tr h="474015">
                <a:tc gridSpan="5">
                  <a:txBody>
                    <a:bodyPr/>
                    <a:lstStyle/>
                    <a:p>
                      <a:pPr algn="ctr" fontAlgn="ctr"/>
                      <a:r>
                        <a:rPr lang="en-US" sz="2200" b="1" u="none" strike="noStrike" dirty="0">
                          <a:effectLst/>
                        </a:rPr>
                        <a:t>CY Fiscal Stimulus From Tax Reform &amp; New Spending, $BN</a:t>
                      </a:r>
                      <a:endParaRPr lang="en-US" sz="2200" b="1" i="0" u="none" strike="noStrike" dirty="0">
                        <a:solidFill>
                          <a:srgbClr val="000000"/>
                        </a:solidFill>
                        <a:effectLst/>
                        <a:latin typeface="Georgia" panose="02040502050405020303" pitchFamily="18"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0131">
                <a:tc>
                  <a:txBody>
                    <a:bodyPr/>
                    <a:lstStyle/>
                    <a:p>
                      <a:pPr algn="l" fontAlgn="b"/>
                      <a:r>
                        <a:rPr lang="en-US" sz="2000" u="none" strike="noStrike" dirty="0">
                          <a:effectLst/>
                        </a:rPr>
                        <a:t> </a:t>
                      </a:r>
                      <a:endParaRPr lang="en-US" sz="2000" b="0" i="0" u="none" strike="noStrike" dirty="0">
                        <a:solidFill>
                          <a:srgbClr val="000000"/>
                        </a:solidFill>
                        <a:effectLst/>
                        <a:latin typeface="Georgia" panose="02040502050405020303" pitchFamily="18" charset="0"/>
                      </a:endParaRPr>
                    </a:p>
                  </a:txBody>
                  <a:tcPr marL="6350" marR="6350" marT="6350" marB="0" anchor="b"/>
                </a:tc>
                <a:tc>
                  <a:txBody>
                    <a:bodyPr/>
                    <a:lstStyle/>
                    <a:p>
                      <a:pPr algn="ctr" fontAlgn="b"/>
                      <a:r>
                        <a:rPr lang="en-US" sz="2000" b="1" u="none" strike="noStrike" dirty="0">
                          <a:effectLst/>
                        </a:rPr>
                        <a:t>2018</a:t>
                      </a:r>
                      <a:endParaRPr lang="en-US" sz="2000" b="1" i="0" u="none" strike="noStrike" dirty="0">
                        <a:solidFill>
                          <a:srgbClr val="000000"/>
                        </a:solidFill>
                        <a:effectLst/>
                        <a:latin typeface="Georgia" panose="02040502050405020303" pitchFamily="18" charset="0"/>
                      </a:endParaRPr>
                    </a:p>
                  </a:txBody>
                  <a:tcPr marL="6350" marR="6350" marT="6350" marB="0" anchor="b"/>
                </a:tc>
                <a:tc>
                  <a:txBody>
                    <a:bodyPr/>
                    <a:lstStyle/>
                    <a:p>
                      <a:pPr algn="ctr" fontAlgn="b"/>
                      <a:r>
                        <a:rPr lang="en-US" sz="2000" b="1" u="none" strike="noStrike" dirty="0">
                          <a:effectLst/>
                        </a:rPr>
                        <a:t>2019</a:t>
                      </a:r>
                      <a:endParaRPr lang="en-US" sz="2000" b="1" i="0" u="none" strike="noStrike" dirty="0">
                        <a:solidFill>
                          <a:srgbClr val="000000"/>
                        </a:solidFill>
                        <a:effectLst/>
                        <a:latin typeface="Georgia" panose="02040502050405020303" pitchFamily="18" charset="0"/>
                      </a:endParaRPr>
                    </a:p>
                  </a:txBody>
                  <a:tcPr marL="6350" marR="6350" marT="6350" marB="0" anchor="b"/>
                </a:tc>
                <a:tc>
                  <a:txBody>
                    <a:bodyPr/>
                    <a:lstStyle/>
                    <a:p>
                      <a:pPr algn="ctr" fontAlgn="b"/>
                      <a:r>
                        <a:rPr lang="en-US" sz="2000" b="1" u="none" strike="noStrike" dirty="0">
                          <a:effectLst/>
                        </a:rPr>
                        <a:t>2020</a:t>
                      </a:r>
                      <a:endParaRPr lang="en-US" sz="2000" b="1" i="0" u="none" strike="noStrike" dirty="0">
                        <a:solidFill>
                          <a:srgbClr val="000000"/>
                        </a:solidFill>
                        <a:effectLst/>
                        <a:latin typeface="Georgia" panose="02040502050405020303" pitchFamily="18" charset="0"/>
                      </a:endParaRPr>
                    </a:p>
                  </a:txBody>
                  <a:tcPr marL="6350" marR="6350" marT="6350" marB="0" anchor="b"/>
                </a:tc>
                <a:tc>
                  <a:txBody>
                    <a:bodyPr/>
                    <a:lstStyle/>
                    <a:p>
                      <a:pPr algn="ctr" fontAlgn="b"/>
                      <a:r>
                        <a:rPr lang="en-US" sz="2000" b="1" u="none" strike="noStrike" dirty="0">
                          <a:effectLst/>
                        </a:rPr>
                        <a:t>2021</a:t>
                      </a:r>
                      <a:endParaRPr lang="en-US" sz="2000" b="1" i="0" u="none" strike="noStrike" dirty="0">
                        <a:solidFill>
                          <a:srgbClr val="000000"/>
                        </a:solidFill>
                        <a:effectLst/>
                        <a:latin typeface="Georgia" panose="02040502050405020303" pitchFamily="18" charset="0"/>
                      </a:endParaRPr>
                    </a:p>
                  </a:txBody>
                  <a:tcPr marL="6350" marR="6350" marT="6350" marB="0" anchor="b"/>
                </a:tc>
              </a:tr>
              <a:tr h="420131">
                <a:tc>
                  <a:txBody>
                    <a:bodyPr/>
                    <a:lstStyle/>
                    <a:p>
                      <a:pPr algn="l" fontAlgn="ctr"/>
                      <a:r>
                        <a:rPr lang="en-US" sz="2000" u="none" strike="noStrike" dirty="0">
                          <a:effectLst/>
                        </a:rPr>
                        <a:t>Individual &amp; Small Business Tax Cuts</a:t>
                      </a:r>
                      <a:endParaRPr lang="en-US" sz="2000" b="0"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dirty="0">
                          <a:effectLst/>
                        </a:rPr>
                        <a:t>-122.5</a:t>
                      </a:r>
                      <a:endParaRPr lang="en-US" sz="2000" b="0"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a:effectLst/>
                        </a:rPr>
                        <a:t>-184.4</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a:effectLst/>
                        </a:rPr>
                        <a:t>-168.0</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a:effectLst/>
                        </a:rPr>
                        <a:t>-150.8</a:t>
                      </a:r>
                      <a:endParaRPr lang="en-US" sz="2000" b="0" i="0" u="none" strike="noStrike">
                        <a:solidFill>
                          <a:srgbClr val="000000"/>
                        </a:solidFill>
                        <a:effectLst/>
                        <a:latin typeface="Georgia" panose="02040502050405020303" pitchFamily="18" charset="0"/>
                      </a:endParaRPr>
                    </a:p>
                  </a:txBody>
                  <a:tcPr marL="6350" marR="6350" marT="6350" marB="0" anchor="ctr"/>
                </a:tc>
              </a:tr>
              <a:tr h="420131">
                <a:tc>
                  <a:txBody>
                    <a:bodyPr/>
                    <a:lstStyle/>
                    <a:p>
                      <a:pPr algn="l" fontAlgn="ctr"/>
                      <a:r>
                        <a:rPr lang="en-US" sz="2000" u="none" strike="noStrike" dirty="0">
                          <a:effectLst/>
                        </a:rPr>
                        <a:t>Domestic Corporate Tax Cuts</a:t>
                      </a:r>
                      <a:endParaRPr lang="en-US" sz="2000" b="0"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a:effectLst/>
                        </a:rPr>
                        <a:t>-162.8</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dirty="0">
                          <a:effectLst/>
                        </a:rPr>
                        <a:t>-128.6</a:t>
                      </a:r>
                      <a:endParaRPr lang="en-US" sz="2000" b="0"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a:effectLst/>
                        </a:rPr>
                        <a:t>-107.8</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b"/>
                      <a:r>
                        <a:rPr lang="en-US" sz="2000" u="none" strike="noStrike">
                          <a:effectLst/>
                        </a:rPr>
                        <a:t>-50.4</a:t>
                      </a:r>
                      <a:endParaRPr lang="en-US" sz="2000" b="0" i="0" u="none" strike="noStrike">
                        <a:solidFill>
                          <a:srgbClr val="000000"/>
                        </a:solidFill>
                        <a:effectLst/>
                        <a:latin typeface="Georgia" panose="02040502050405020303" pitchFamily="18" charset="0"/>
                      </a:endParaRPr>
                    </a:p>
                  </a:txBody>
                  <a:tcPr marL="6350" marR="6350" marT="6350" marB="0" anchor="b"/>
                </a:tc>
              </a:tr>
              <a:tr h="420131">
                <a:tc>
                  <a:txBody>
                    <a:bodyPr/>
                    <a:lstStyle/>
                    <a:p>
                      <a:pPr algn="l" fontAlgn="ctr"/>
                      <a:r>
                        <a:rPr lang="en-US" sz="2000" u="none" strike="noStrike">
                          <a:effectLst/>
                        </a:rPr>
                        <a:t>International Corporate Tax Changes</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a:effectLst/>
                        </a:rPr>
                        <a:t>79.6</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dirty="0">
                          <a:effectLst/>
                        </a:rPr>
                        <a:t>38.5</a:t>
                      </a:r>
                      <a:endParaRPr lang="en-US" sz="2000" b="0"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a:effectLst/>
                        </a:rPr>
                        <a:t>26.5</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b"/>
                      <a:r>
                        <a:rPr lang="en-US" sz="2000" u="none" strike="noStrike">
                          <a:effectLst/>
                        </a:rPr>
                        <a:t>22.9</a:t>
                      </a:r>
                      <a:endParaRPr lang="en-US" sz="2000" b="0" i="0" u="none" strike="noStrike">
                        <a:solidFill>
                          <a:srgbClr val="000000"/>
                        </a:solidFill>
                        <a:effectLst/>
                        <a:latin typeface="Georgia" panose="02040502050405020303" pitchFamily="18" charset="0"/>
                      </a:endParaRPr>
                    </a:p>
                  </a:txBody>
                  <a:tcPr marL="6350" marR="6350" marT="6350" marB="0" anchor="b"/>
                </a:tc>
              </a:tr>
              <a:tr h="420131">
                <a:tc>
                  <a:txBody>
                    <a:bodyPr/>
                    <a:lstStyle/>
                    <a:p>
                      <a:pPr algn="l" fontAlgn="ctr"/>
                      <a:r>
                        <a:rPr lang="en-US" sz="2000" u="none" strike="noStrike" dirty="0">
                          <a:effectLst/>
                        </a:rPr>
                        <a:t>Tax Cut In Spending Bill</a:t>
                      </a:r>
                      <a:endParaRPr lang="en-US" sz="2000" b="0"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a:effectLst/>
                        </a:rPr>
                        <a:t>-13.4</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dirty="0">
                          <a:effectLst/>
                        </a:rPr>
                        <a:t>-1.3</a:t>
                      </a:r>
                      <a:endParaRPr lang="en-US" sz="2000" b="0"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a:effectLst/>
                        </a:rPr>
                        <a:t>-2.2</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b"/>
                      <a:r>
                        <a:rPr lang="en-US" sz="2000" u="none" strike="noStrike">
                          <a:effectLst/>
                        </a:rPr>
                        <a:t>-0.8</a:t>
                      </a:r>
                      <a:endParaRPr lang="en-US" sz="2000" b="0" i="0" u="none" strike="noStrike">
                        <a:solidFill>
                          <a:srgbClr val="000000"/>
                        </a:solidFill>
                        <a:effectLst/>
                        <a:latin typeface="Georgia" panose="02040502050405020303" pitchFamily="18" charset="0"/>
                      </a:endParaRPr>
                    </a:p>
                  </a:txBody>
                  <a:tcPr marL="6350" marR="6350" marT="6350" marB="0" anchor="b"/>
                </a:tc>
              </a:tr>
              <a:tr h="432135">
                <a:tc>
                  <a:txBody>
                    <a:bodyPr/>
                    <a:lstStyle/>
                    <a:p>
                      <a:pPr algn="l" fontAlgn="ctr"/>
                      <a:r>
                        <a:rPr lang="en-US" sz="2000" u="none" strike="noStrike">
                          <a:effectLst/>
                        </a:rPr>
                        <a:t>New Spending</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a:effectLst/>
                        </a:rPr>
                        <a:t>-103.0</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dirty="0">
                          <a:effectLst/>
                        </a:rPr>
                        <a:t>-155.0</a:t>
                      </a:r>
                      <a:endParaRPr lang="en-US" sz="2000" b="0"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a:effectLst/>
                        </a:rPr>
                        <a:t>-57.1</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b"/>
                      <a:r>
                        <a:rPr lang="en-US" sz="2000" u="none" strike="noStrike">
                          <a:effectLst/>
                        </a:rPr>
                        <a:t>-11.0</a:t>
                      </a:r>
                      <a:endParaRPr lang="en-US" sz="2000" b="0" i="0" u="none" strike="noStrike">
                        <a:solidFill>
                          <a:srgbClr val="000000"/>
                        </a:solidFill>
                        <a:effectLst/>
                        <a:latin typeface="Georgia" panose="02040502050405020303" pitchFamily="18" charset="0"/>
                      </a:endParaRPr>
                    </a:p>
                  </a:txBody>
                  <a:tcPr marL="6350" marR="6350" marT="6350" marB="0" anchor="b"/>
                </a:tc>
              </a:tr>
              <a:tr h="420131">
                <a:tc>
                  <a:txBody>
                    <a:bodyPr/>
                    <a:lstStyle/>
                    <a:p>
                      <a:pPr algn="l" fontAlgn="ctr"/>
                      <a:r>
                        <a:rPr lang="en-US" sz="2000" b="1" u="none" strike="noStrike" dirty="0">
                          <a:effectLst/>
                        </a:rPr>
                        <a:t>Total Tax Cuts + Spending</a:t>
                      </a:r>
                      <a:endParaRPr lang="en-US" sz="2000" b="1"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b="1" u="none" strike="noStrike" dirty="0">
                          <a:effectLst/>
                        </a:rPr>
                        <a:t>-321.7</a:t>
                      </a:r>
                      <a:endParaRPr lang="en-US" sz="2000" b="1"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b="1" u="none" strike="noStrike" dirty="0">
                          <a:effectLst/>
                        </a:rPr>
                        <a:t>-429.5</a:t>
                      </a:r>
                      <a:endParaRPr lang="en-US" sz="2000" b="1"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b="1" u="none" strike="noStrike" dirty="0">
                          <a:effectLst/>
                        </a:rPr>
                        <a:t>-308.6</a:t>
                      </a:r>
                      <a:endParaRPr lang="en-US" sz="2000" b="1"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b"/>
                      <a:r>
                        <a:rPr lang="en-US" sz="2000" b="1" u="none" strike="noStrike" dirty="0">
                          <a:effectLst/>
                        </a:rPr>
                        <a:t>-190.1</a:t>
                      </a:r>
                      <a:endParaRPr lang="en-US" sz="2000" b="1" i="0" u="none" strike="noStrike" dirty="0">
                        <a:solidFill>
                          <a:srgbClr val="000000"/>
                        </a:solidFill>
                        <a:effectLst/>
                        <a:latin typeface="Georgia" panose="02040502050405020303" pitchFamily="18" charset="0"/>
                      </a:endParaRPr>
                    </a:p>
                  </a:txBody>
                  <a:tcPr marL="6350" marR="6350" marT="6350" marB="0" anchor="b"/>
                </a:tc>
              </a:tr>
              <a:tr h="420131">
                <a:tc>
                  <a:txBody>
                    <a:bodyPr/>
                    <a:lstStyle/>
                    <a:p>
                      <a:pPr algn="l" fontAlgn="ctr"/>
                      <a:r>
                        <a:rPr lang="en-US" sz="2000" u="none" strike="noStrike">
                          <a:effectLst/>
                        </a:rPr>
                        <a:t>CBO CY GDP Forecast</a:t>
                      </a:r>
                      <a:endParaRPr lang="en-US" sz="2000" b="0" i="0" u="none" strike="noStrike">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dirty="0" smtClean="0">
                          <a:effectLst/>
                        </a:rPr>
                        <a:t>20,118</a:t>
                      </a:r>
                      <a:endParaRPr lang="en-US" sz="2000" b="0"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dirty="0" smtClean="0">
                          <a:effectLst/>
                        </a:rPr>
                        <a:t>20,847</a:t>
                      </a:r>
                      <a:endParaRPr lang="en-US" sz="2000" b="0"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u="none" strike="noStrike" dirty="0">
                          <a:effectLst/>
                        </a:rPr>
                        <a:t>21,566</a:t>
                      </a:r>
                      <a:endParaRPr lang="en-US" sz="2000" b="0"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b"/>
                      <a:r>
                        <a:rPr lang="en-US" sz="2000" u="none" strike="noStrike">
                          <a:effectLst/>
                        </a:rPr>
                        <a:t>22,378</a:t>
                      </a:r>
                      <a:endParaRPr lang="en-US" sz="2000" b="0" i="0" u="none" strike="noStrike">
                        <a:solidFill>
                          <a:srgbClr val="000000"/>
                        </a:solidFill>
                        <a:effectLst/>
                        <a:latin typeface="Georgia" panose="02040502050405020303" pitchFamily="18" charset="0"/>
                      </a:endParaRPr>
                    </a:p>
                  </a:txBody>
                  <a:tcPr marL="6350" marR="6350" marT="6350" marB="0" anchor="b"/>
                </a:tc>
              </a:tr>
              <a:tr h="420131">
                <a:tc>
                  <a:txBody>
                    <a:bodyPr/>
                    <a:lstStyle/>
                    <a:p>
                      <a:pPr algn="l" fontAlgn="ctr"/>
                      <a:r>
                        <a:rPr lang="en-US" sz="2000" b="1" u="none" strike="noStrike" dirty="0">
                          <a:effectLst/>
                        </a:rPr>
                        <a:t>Stimulus % of GDP</a:t>
                      </a:r>
                      <a:endParaRPr lang="en-US" sz="2000" b="1"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b="1" u="none" strike="noStrike" dirty="0">
                          <a:effectLst/>
                        </a:rPr>
                        <a:t>-1.60%</a:t>
                      </a:r>
                      <a:endParaRPr lang="en-US" sz="2000" b="1"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b="1" u="none" strike="noStrike" dirty="0">
                          <a:effectLst/>
                        </a:rPr>
                        <a:t>-2.10%</a:t>
                      </a:r>
                      <a:endParaRPr lang="en-US" sz="2000" b="1"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b="1" u="none" strike="noStrike" dirty="0">
                          <a:effectLst/>
                        </a:rPr>
                        <a:t>-1.43%</a:t>
                      </a:r>
                      <a:endParaRPr lang="en-US" sz="2000" b="1" i="0" u="none" strike="noStrike" dirty="0">
                        <a:solidFill>
                          <a:srgbClr val="000000"/>
                        </a:solidFill>
                        <a:effectLst/>
                        <a:latin typeface="Georgia" panose="02040502050405020303" pitchFamily="18" charset="0"/>
                      </a:endParaRPr>
                    </a:p>
                  </a:txBody>
                  <a:tcPr marL="6350" marR="6350" marT="6350" marB="0" anchor="ctr"/>
                </a:tc>
                <a:tc>
                  <a:txBody>
                    <a:bodyPr/>
                    <a:lstStyle/>
                    <a:p>
                      <a:pPr algn="r" fontAlgn="ctr"/>
                      <a:r>
                        <a:rPr lang="en-US" sz="2000" b="1" u="none" strike="noStrike" dirty="0">
                          <a:effectLst/>
                        </a:rPr>
                        <a:t>-0.85%</a:t>
                      </a:r>
                      <a:endParaRPr lang="en-US" sz="2000" b="1" i="0" u="none" strike="noStrike" dirty="0">
                        <a:solidFill>
                          <a:srgbClr val="000000"/>
                        </a:solidFill>
                        <a:effectLst/>
                        <a:latin typeface="Georgia" panose="02040502050405020303" pitchFamily="18" charset="0"/>
                      </a:endParaRPr>
                    </a:p>
                  </a:txBody>
                  <a:tcPr marL="6350" marR="6350" marT="6350" marB="0" anchor="ctr"/>
                </a:tc>
              </a:tr>
            </a:tbl>
          </a:graphicData>
        </a:graphic>
      </p:graphicFrame>
    </p:spTree>
    <p:extLst>
      <p:ext uri="{BB962C8B-B14F-4D97-AF65-F5344CB8AC3E}">
        <p14:creationId xmlns:p14="http://schemas.microsoft.com/office/powerpoint/2010/main" val="351153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1085850"/>
            <a:ext cx="815340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Fiscal Stimulus In CY 2018 Dwarfs The Size of Tariffs On The Table</a:t>
            </a: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8"/>
          <p:cNvSpPr>
            <a:spLocks noChangeArrowheads="1"/>
          </p:cNvSpPr>
          <p:nvPr/>
        </p:nvSpPr>
        <p:spPr bwMode="auto">
          <a:xfrm>
            <a:off x="0" y="85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38100" y="520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Chart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2362200"/>
            <a:ext cx="54483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302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500" y="1143000"/>
            <a:ext cx="815340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Upon Passage, The Question Will Be Whether This Will Impact Growth</a:t>
            </a: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8"/>
          <p:cNvSpPr>
            <a:spLocks noChangeArrowheads="1"/>
          </p:cNvSpPr>
          <p:nvPr/>
        </p:nvSpPr>
        <p:spPr bwMode="auto">
          <a:xfrm>
            <a:off x="0" y="85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38100" y="520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Chart 23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2438401"/>
            <a:ext cx="4197350" cy="364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hart 10"/>
          <p:cNvGraphicFramePr/>
          <p:nvPr>
            <p:extLst>
              <p:ext uri="{D42A27DB-BD31-4B8C-83A1-F6EECF244321}">
                <p14:modId xmlns:p14="http://schemas.microsoft.com/office/powerpoint/2010/main" val="693942340"/>
              </p:ext>
            </p:extLst>
          </p:nvPr>
        </p:nvGraphicFramePr>
        <p:xfrm>
          <a:off x="4648200" y="2438402"/>
          <a:ext cx="4097588" cy="364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260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114335"/>
            <a:ext cx="815340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Earnings Boosted $10-14 Per Share On The S&amp;P 500</a:t>
            </a: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8"/>
          <p:cNvSpPr>
            <a:spLocks noChangeArrowheads="1"/>
          </p:cNvSpPr>
          <p:nvPr/>
        </p:nvSpPr>
        <p:spPr bwMode="auto">
          <a:xfrm>
            <a:off x="0" y="85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38100" y="520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8" name="Chart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80" y="2484119"/>
            <a:ext cx="425926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hart 11"/>
          <p:cNvGraphicFramePr>
            <a:graphicFrameLocks/>
          </p:cNvGraphicFramePr>
          <p:nvPr>
            <p:extLst>
              <p:ext uri="{D42A27DB-BD31-4B8C-83A1-F6EECF244321}">
                <p14:modId xmlns:p14="http://schemas.microsoft.com/office/powerpoint/2010/main" val="1684160263"/>
              </p:ext>
            </p:extLst>
          </p:nvPr>
        </p:nvGraphicFramePr>
        <p:xfrm>
          <a:off x="4625340" y="2484119"/>
          <a:ext cx="4242816" cy="3780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2679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Construction &amp; Engineering Companies Benefit From Tax Reform</a:t>
            </a:r>
            <a:endParaRPr lang="en-US" sz="3600" dirty="0"/>
          </a:p>
        </p:txBody>
      </p:sp>
      <p:graphicFrame>
        <p:nvGraphicFramePr>
          <p:cNvPr id="4" name="Chart 3"/>
          <p:cNvGraphicFramePr>
            <a:graphicFrameLocks/>
          </p:cNvGraphicFramePr>
          <p:nvPr>
            <p:extLst/>
          </p:nvPr>
        </p:nvGraphicFramePr>
        <p:xfrm>
          <a:off x="1752600" y="2433966"/>
          <a:ext cx="5433949" cy="39668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8147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Companies Are Announcing New Plans for Capital Expenditures</a:t>
            </a:r>
            <a:endParaRPr lang="en-US" sz="3600" dirty="0"/>
          </a:p>
        </p:txBody>
      </p:sp>
      <p:graphicFrame>
        <p:nvGraphicFramePr>
          <p:cNvPr id="5" name="Chart 4"/>
          <p:cNvGraphicFramePr>
            <a:graphicFrameLocks/>
          </p:cNvGraphicFramePr>
          <p:nvPr>
            <p:extLst>
              <p:ext uri="{D42A27DB-BD31-4B8C-83A1-F6EECF244321}">
                <p14:modId xmlns:p14="http://schemas.microsoft.com/office/powerpoint/2010/main" val="875924633"/>
              </p:ext>
            </p:extLst>
          </p:nvPr>
        </p:nvGraphicFramePr>
        <p:xfrm>
          <a:off x="1874901" y="2362200"/>
          <a:ext cx="5438648"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0493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Repatriation Could Add Another $500 to $700 Billion of Tax Cuts In 2018</a:t>
            </a:r>
            <a:endParaRPr lang="en-US" sz="3600" dirty="0"/>
          </a:p>
        </p:txBody>
      </p:sp>
      <p:graphicFrame>
        <p:nvGraphicFramePr>
          <p:cNvPr id="6" name="Chart 5"/>
          <p:cNvGraphicFramePr/>
          <p:nvPr>
            <p:extLst>
              <p:ext uri="{D42A27DB-BD31-4B8C-83A1-F6EECF244321}">
                <p14:modId xmlns:p14="http://schemas.microsoft.com/office/powerpoint/2010/main" val="2773288815"/>
              </p:ext>
            </p:extLst>
          </p:nvPr>
        </p:nvGraphicFramePr>
        <p:xfrm>
          <a:off x="457200" y="2667000"/>
          <a:ext cx="4038600" cy="3615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548389054"/>
              </p:ext>
            </p:extLst>
          </p:nvPr>
        </p:nvGraphicFramePr>
        <p:xfrm>
          <a:off x="4648200" y="2663952"/>
          <a:ext cx="4038600" cy="36184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3957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Already, 30% of the Tax Cut “Cost” Has Been Recouped</a:t>
            </a:r>
            <a:endParaRPr lang="en-US" sz="3600" dirty="0"/>
          </a:p>
        </p:txBody>
      </p:sp>
      <p:graphicFrame>
        <p:nvGraphicFramePr>
          <p:cNvPr id="5" name="Chart 4"/>
          <p:cNvGraphicFramePr/>
          <p:nvPr>
            <p:extLst>
              <p:ext uri="{D42A27DB-BD31-4B8C-83A1-F6EECF244321}">
                <p14:modId xmlns:p14="http://schemas.microsoft.com/office/powerpoint/2010/main" val="1885857442"/>
              </p:ext>
            </p:extLst>
          </p:nvPr>
        </p:nvGraphicFramePr>
        <p:xfrm>
          <a:off x="370840" y="2590800"/>
          <a:ext cx="4201160" cy="3613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4029013200"/>
              </p:ext>
            </p:extLst>
          </p:nvPr>
        </p:nvGraphicFramePr>
        <p:xfrm>
          <a:off x="4724400" y="2590800"/>
          <a:ext cx="4083050" cy="3613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9372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219200"/>
            <a:ext cx="845820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Economic Volatility Is Translating </a:t>
            </a:r>
          </a:p>
          <a:p>
            <a:pPr algn="ctr"/>
            <a:r>
              <a:rPr lang="en-US" sz="3600" b="1" dirty="0" smtClean="0">
                <a:latin typeface="Arial" panose="020B0604020202020204" pitchFamily="34" charset="0"/>
                <a:cs typeface="Arial" panose="020B0604020202020204" pitchFamily="34" charset="0"/>
              </a:rPr>
              <a:t>Into Political Volatility</a:t>
            </a:r>
            <a:endParaRPr lang="en-US" sz="3600" dirty="0"/>
          </a:p>
        </p:txBody>
      </p:sp>
      <p:sp>
        <p:nvSpPr>
          <p:cNvPr id="2" name="TextBox 1"/>
          <p:cNvSpPr txBox="1"/>
          <p:nvPr/>
        </p:nvSpPr>
        <p:spPr>
          <a:xfrm>
            <a:off x="6248400" y="2438400"/>
            <a:ext cx="2590800" cy="1754326"/>
          </a:xfrm>
          <a:prstGeom prst="rect">
            <a:avLst/>
          </a:prstGeom>
          <a:noFill/>
        </p:spPr>
        <p:txBody>
          <a:bodyPr wrap="square" rtlCol="0">
            <a:spAutoFit/>
          </a:bodyPr>
          <a:lstStyle/>
          <a:p>
            <a:pPr algn="ctr"/>
            <a:r>
              <a:rPr lang="en-US" b="1" dirty="0" smtClean="0"/>
              <a:t>Something Just Broke In 2008 &amp; The US Has Transitioned From A 3% to a 2% Growth Rate. Voters Know There Is Something Wrong</a:t>
            </a:r>
            <a:endParaRPr lang="en-US" b="1" dirty="0"/>
          </a:p>
        </p:txBody>
      </p:sp>
      <p:pic>
        <p:nvPicPr>
          <p:cNvPr id="102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06828"/>
            <a:ext cx="5029200" cy="37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080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1856" y="123444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Yields &amp; Dollar Moving Just Like Post-2003 Tax Cut</a:t>
            </a:r>
            <a:endParaRPr lang="en-US" sz="3600" dirty="0"/>
          </a:p>
        </p:txBody>
      </p:sp>
      <p:graphicFrame>
        <p:nvGraphicFramePr>
          <p:cNvPr id="6" name="Chart 5"/>
          <p:cNvGraphicFramePr>
            <a:graphicFrameLocks/>
          </p:cNvGraphicFramePr>
          <p:nvPr>
            <p:extLst>
              <p:ext uri="{D42A27DB-BD31-4B8C-83A1-F6EECF244321}">
                <p14:modId xmlns:p14="http://schemas.microsoft.com/office/powerpoint/2010/main" val="3946294651"/>
              </p:ext>
            </p:extLst>
          </p:nvPr>
        </p:nvGraphicFramePr>
        <p:xfrm>
          <a:off x="371857" y="2434769"/>
          <a:ext cx="4276343" cy="3786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677458820"/>
              </p:ext>
            </p:extLst>
          </p:nvPr>
        </p:nvGraphicFramePr>
        <p:xfrm>
          <a:off x="4800600" y="2434769"/>
          <a:ext cx="4114800" cy="3786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4188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0144"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Equity Markets Do Not </a:t>
            </a:r>
          </a:p>
          <a:p>
            <a:pPr algn="ctr"/>
            <a:r>
              <a:rPr lang="en-US" sz="3600" b="1" dirty="0" smtClean="0">
                <a:latin typeface="Arial" panose="020B0604020202020204" pitchFamily="34" charset="0"/>
                <a:cs typeface="Arial" panose="020B0604020202020204" pitchFamily="34" charset="0"/>
              </a:rPr>
              <a:t>Like Trade Wars</a:t>
            </a:r>
            <a:endParaRPr lang="en-US" sz="3600" dirty="0"/>
          </a:p>
        </p:txBody>
      </p:sp>
      <p:graphicFrame>
        <p:nvGraphicFramePr>
          <p:cNvPr id="4" name="Chart 3"/>
          <p:cNvGraphicFramePr/>
          <p:nvPr>
            <p:extLst>
              <p:ext uri="{D42A27DB-BD31-4B8C-83A1-F6EECF244321}">
                <p14:modId xmlns:p14="http://schemas.microsoft.com/office/powerpoint/2010/main" val="383123774"/>
              </p:ext>
            </p:extLst>
          </p:nvPr>
        </p:nvGraphicFramePr>
        <p:xfrm>
          <a:off x="2011299" y="2362200"/>
          <a:ext cx="5184140" cy="37801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366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0144"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More Companies Are Citing Concerns About Tariffs/Costs In Earnings Calls</a:t>
            </a:r>
            <a:endParaRPr lang="en-US" sz="3600" dirty="0"/>
          </a:p>
        </p:txBody>
      </p:sp>
      <p:graphicFrame>
        <p:nvGraphicFramePr>
          <p:cNvPr id="5" name="Chart 4"/>
          <p:cNvGraphicFramePr/>
          <p:nvPr>
            <p:extLst>
              <p:ext uri="{D42A27DB-BD31-4B8C-83A1-F6EECF244321}">
                <p14:modId xmlns:p14="http://schemas.microsoft.com/office/powerpoint/2010/main" val="3508109840"/>
              </p:ext>
            </p:extLst>
          </p:nvPr>
        </p:nvGraphicFramePr>
        <p:xfrm>
          <a:off x="390144" y="2437817"/>
          <a:ext cx="4334256" cy="3780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370197692"/>
              </p:ext>
            </p:extLst>
          </p:nvPr>
        </p:nvGraphicFramePr>
        <p:xfrm>
          <a:off x="4800600" y="2437817"/>
          <a:ext cx="4015994" cy="3786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6041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133295"/>
            <a:ext cx="845820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Concern: Trade Tensions Could Reduce Confidence &amp; Investment</a:t>
            </a:r>
            <a:endParaRPr lang="en-US" sz="3600" b="1" dirty="0">
              <a:latin typeface="Arial" panose="020B0604020202020204" pitchFamily="34" charset="0"/>
              <a:cs typeface="Arial" panose="020B0604020202020204" pitchFamily="34"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8"/>
          <p:cNvSpPr>
            <a:spLocks noChangeArrowheads="1"/>
          </p:cNvSpPr>
          <p:nvPr/>
        </p:nvSpPr>
        <p:spPr bwMode="auto">
          <a:xfrm>
            <a:off x="0" y="85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0" y="411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520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p:nvPr/>
        </p:nvPicPr>
        <p:blipFill>
          <a:blip r:embed="rId2"/>
          <a:stretch>
            <a:fillRect/>
          </a:stretch>
        </p:blipFill>
        <p:spPr>
          <a:xfrm>
            <a:off x="1600200" y="2276475"/>
            <a:ext cx="6473824" cy="4124326"/>
          </a:xfrm>
          <a:prstGeom prst="rect">
            <a:avLst/>
          </a:prstGeom>
        </p:spPr>
      </p:pic>
    </p:spTree>
    <p:extLst>
      <p:ext uri="{BB962C8B-B14F-4D97-AF65-F5344CB8AC3E}">
        <p14:creationId xmlns:p14="http://schemas.microsoft.com/office/powerpoint/2010/main" val="3591128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0144"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Capex Plans Are Rolling Over Since Tariff Discussion Started</a:t>
            </a:r>
            <a:endParaRPr lang="en-US" sz="3600" dirty="0"/>
          </a:p>
        </p:txBody>
      </p:sp>
      <p:graphicFrame>
        <p:nvGraphicFramePr>
          <p:cNvPr id="8" name="Chart 7"/>
          <p:cNvGraphicFramePr>
            <a:graphicFrameLocks/>
          </p:cNvGraphicFramePr>
          <p:nvPr>
            <p:extLst>
              <p:ext uri="{D42A27DB-BD31-4B8C-83A1-F6EECF244321}">
                <p14:modId xmlns:p14="http://schemas.microsoft.com/office/powerpoint/2010/main" val="2782361165"/>
              </p:ext>
            </p:extLst>
          </p:nvPr>
        </p:nvGraphicFramePr>
        <p:xfrm>
          <a:off x="1752600" y="2286000"/>
          <a:ext cx="6019800" cy="42227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60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212850"/>
            <a:ext cx="8458200" cy="1200329"/>
          </a:xfrm>
          <a:prstGeom prst="rect">
            <a:avLst/>
          </a:prstGeom>
          <a:noFill/>
        </p:spPr>
        <p:txBody>
          <a:bodyPr wrap="square" rtlCol="0">
            <a:spAutoFit/>
          </a:bodyPr>
          <a:lstStyle/>
          <a:p>
            <a:pPr algn="ctr"/>
            <a:r>
              <a:rPr lang="en-US" sz="3600" b="1" smtClean="0">
                <a:latin typeface="Arial" panose="020B0604020202020204" pitchFamily="34" charset="0"/>
                <a:cs typeface="Arial" panose="020B0604020202020204" pitchFamily="34" charset="0"/>
              </a:rPr>
              <a:t>Cap Ex Needed: Lots of Jobs But Not Much Growth For The Jobs</a:t>
            </a:r>
            <a:endParaRPr lang="en-US" sz="3600" b="1" dirty="0">
              <a:latin typeface="Arial" panose="020B0604020202020204" pitchFamily="34" charset="0"/>
              <a:cs typeface="Arial" panose="020B0604020202020204" pitchFamily="34"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8"/>
          <p:cNvSpPr>
            <a:spLocks noChangeArrowheads="1"/>
          </p:cNvSpPr>
          <p:nvPr/>
        </p:nvSpPr>
        <p:spPr bwMode="auto">
          <a:xfrm>
            <a:off x="0" y="85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0" y="411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520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Chart 9"/>
          <p:cNvGraphicFramePr>
            <a:graphicFrameLocks/>
          </p:cNvGraphicFramePr>
          <p:nvPr>
            <p:extLst/>
          </p:nvPr>
        </p:nvGraphicFramePr>
        <p:xfrm>
          <a:off x="1971675" y="2362200"/>
          <a:ext cx="542925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8" name="Freeform 7"/>
          <p:cNvSpPr/>
          <p:nvPr/>
        </p:nvSpPr>
        <p:spPr>
          <a:xfrm>
            <a:off x="7214616" y="1801368"/>
            <a:ext cx="1068799" cy="3200720"/>
          </a:xfrm>
          <a:custGeom>
            <a:avLst/>
            <a:gdLst>
              <a:gd name="connsiteX0" fmla="*/ 1005840 w 1068799"/>
              <a:gd name="connsiteY0" fmla="*/ 0 h 3200720"/>
              <a:gd name="connsiteX1" fmla="*/ 960120 w 1068799"/>
              <a:gd name="connsiteY1" fmla="*/ 2697480 h 3200720"/>
              <a:gd name="connsiteX2" fmla="*/ 0 w 1068799"/>
              <a:gd name="connsiteY2" fmla="*/ 3200400 h 3200720"/>
              <a:gd name="connsiteX3" fmla="*/ 0 w 1068799"/>
              <a:gd name="connsiteY3" fmla="*/ 3200400 h 3200720"/>
            </a:gdLst>
            <a:ahLst/>
            <a:cxnLst>
              <a:cxn ang="0">
                <a:pos x="connsiteX0" y="connsiteY0"/>
              </a:cxn>
              <a:cxn ang="0">
                <a:pos x="connsiteX1" y="connsiteY1"/>
              </a:cxn>
              <a:cxn ang="0">
                <a:pos x="connsiteX2" y="connsiteY2"/>
              </a:cxn>
              <a:cxn ang="0">
                <a:pos x="connsiteX3" y="connsiteY3"/>
              </a:cxn>
            </a:cxnLst>
            <a:rect l="l" t="t" r="r" b="b"/>
            <a:pathLst>
              <a:path w="1068799" h="3200720">
                <a:moveTo>
                  <a:pt x="1005840" y="0"/>
                </a:moveTo>
                <a:cubicBezTo>
                  <a:pt x="1066800" y="1082040"/>
                  <a:pt x="1127760" y="2164080"/>
                  <a:pt x="960120" y="2697480"/>
                </a:cubicBezTo>
                <a:cubicBezTo>
                  <a:pt x="792480" y="3230880"/>
                  <a:pt x="0" y="3200400"/>
                  <a:pt x="0" y="3200400"/>
                </a:cubicBezTo>
                <a:lnTo>
                  <a:pt x="0" y="3200400"/>
                </a:lnTo>
              </a:path>
            </a:pathLst>
          </a:custGeom>
          <a:noFill/>
          <a:ln w="635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18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0144"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Financial Markets Are Ratcheting Down Growth Expectations</a:t>
            </a:r>
            <a:endParaRPr lang="en-US" sz="3600" dirty="0"/>
          </a:p>
        </p:txBody>
      </p:sp>
      <p:graphicFrame>
        <p:nvGraphicFramePr>
          <p:cNvPr id="4" name="Chart 3"/>
          <p:cNvGraphicFramePr>
            <a:graphicFrameLocks/>
          </p:cNvGraphicFramePr>
          <p:nvPr>
            <p:extLst>
              <p:ext uri="{D42A27DB-BD31-4B8C-83A1-F6EECF244321}">
                <p14:modId xmlns:p14="http://schemas.microsoft.com/office/powerpoint/2010/main" val="2384064930"/>
              </p:ext>
            </p:extLst>
          </p:nvPr>
        </p:nvGraphicFramePr>
        <p:xfrm>
          <a:off x="2057400" y="2333624"/>
          <a:ext cx="5410200" cy="39909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5358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In All Four Previous Trade Decisions, Trump Has Compromised A Lot</a:t>
            </a:r>
            <a:endParaRPr lang="en-US" sz="3600" dirty="0"/>
          </a:p>
        </p:txBody>
      </p:sp>
      <p:graphicFrame>
        <p:nvGraphicFramePr>
          <p:cNvPr id="6" name="Chart 5"/>
          <p:cNvGraphicFramePr>
            <a:graphicFrameLocks/>
          </p:cNvGraphicFramePr>
          <p:nvPr>
            <p:extLst>
              <p:ext uri="{D42A27DB-BD31-4B8C-83A1-F6EECF244321}">
                <p14:modId xmlns:p14="http://schemas.microsoft.com/office/powerpoint/2010/main" val="3050099066"/>
              </p:ext>
            </p:extLst>
          </p:nvPr>
        </p:nvGraphicFramePr>
        <p:xfrm>
          <a:off x="350520" y="2419529"/>
          <a:ext cx="4145280" cy="3761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257354769"/>
              </p:ext>
            </p:extLst>
          </p:nvPr>
        </p:nvGraphicFramePr>
        <p:xfrm>
          <a:off x="4572000" y="2388287"/>
          <a:ext cx="4235450" cy="3780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1667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1" y="1234945"/>
            <a:ext cx="845820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Despite Headwinds, We See US Economic Growth Accelerating</a:t>
            </a:r>
            <a:endParaRPr lang="en-US" sz="3600" b="1" dirty="0">
              <a:latin typeface="Arial" panose="020B0604020202020204" pitchFamily="34" charset="0"/>
              <a:cs typeface="Arial" panose="020B0604020202020204" pitchFamily="34"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8"/>
          <p:cNvSpPr>
            <a:spLocks noChangeArrowheads="1"/>
          </p:cNvSpPr>
          <p:nvPr/>
        </p:nvSpPr>
        <p:spPr bwMode="auto">
          <a:xfrm>
            <a:off x="0" y="85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0" y="411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520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p:cNvPicPr/>
          <p:nvPr/>
        </p:nvPicPr>
        <p:blipFill>
          <a:blip r:embed="rId2"/>
          <a:stretch>
            <a:fillRect/>
          </a:stretch>
        </p:blipFill>
        <p:spPr>
          <a:xfrm>
            <a:off x="4724401" y="2435274"/>
            <a:ext cx="4190999" cy="3889326"/>
          </a:xfrm>
          <a:prstGeom prst="rect">
            <a:avLst/>
          </a:prstGeom>
          <a:ln>
            <a:solidFill>
              <a:sysClr val="windowText" lastClr="000000"/>
            </a:solidFill>
          </a:ln>
        </p:spPr>
      </p:pic>
      <p:graphicFrame>
        <p:nvGraphicFramePr>
          <p:cNvPr id="13" name="Chart 12"/>
          <p:cNvGraphicFramePr>
            <a:graphicFrameLocks/>
          </p:cNvGraphicFramePr>
          <p:nvPr>
            <p:extLst/>
          </p:nvPr>
        </p:nvGraphicFramePr>
        <p:xfrm>
          <a:off x="228600" y="2435274"/>
          <a:ext cx="4381501" cy="3889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9997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133295"/>
            <a:ext cx="845820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The Fed Is Now More Worried About Inflation Than Deflation</a:t>
            </a:r>
            <a:endParaRPr lang="en-US" sz="3600" b="1" dirty="0">
              <a:latin typeface="Arial" panose="020B0604020202020204" pitchFamily="34" charset="0"/>
              <a:cs typeface="Arial" panose="020B0604020202020204" pitchFamily="34"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8"/>
          <p:cNvSpPr>
            <a:spLocks noChangeArrowheads="1"/>
          </p:cNvSpPr>
          <p:nvPr/>
        </p:nvSpPr>
        <p:spPr bwMode="auto">
          <a:xfrm>
            <a:off x="0" y="85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0" y="411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520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3048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Chart 10"/>
          <p:cNvGraphicFramePr>
            <a:graphicFrameLocks/>
          </p:cNvGraphicFramePr>
          <p:nvPr>
            <p:extLst/>
          </p:nvPr>
        </p:nvGraphicFramePr>
        <p:xfrm>
          <a:off x="1981200" y="2333624"/>
          <a:ext cx="5638800" cy="4067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0900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212850"/>
            <a:ext cx="845820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Voters Have Removed The Party In Power In 5 of the Past 6 Elections</a:t>
            </a:r>
            <a:endParaRPr lang="en-US" sz="3600" b="1" dirty="0">
              <a:latin typeface="Arial" panose="020B0604020202020204" pitchFamily="34" charset="0"/>
              <a:cs typeface="Arial" panose="020B0604020202020204" pitchFamily="34"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8"/>
          <p:cNvSpPr>
            <a:spLocks noChangeArrowheads="1"/>
          </p:cNvSpPr>
          <p:nvPr/>
        </p:nvSpPr>
        <p:spPr bwMode="auto">
          <a:xfrm>
            <a:off x="0" y="85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0" y="411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520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443" y="2416226"/>
            <a:ext cx="6558757" cy="375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907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133295"/>
            <a:ext cx="845820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The Fed Is Now More Worried About Inflation Than Deflation</a:t>
            </a:r>
            <a:endParaRPr lang="en-US" sz="3600" b="1" dirty="0">
              <a:latin typeface="Arial" panose="020B0604020202020204" pitchFamily="34" charset="0"/>
              <a:cs typeface="Arial" panose="020B0604020202020204" pitchFamily="34"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8"/>
          <p:cNvSpPr>
            <a:spLocks noChangeArrowheads="1"/>
          </p:cNvSpPr>
          <p:nvPr/>
        </p:nvSpPr>
        <p:spPr bwMode="auto">
          <a:xfrm>
            <a:off x="0" y="85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0" y="411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520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p:cNvPicPr/>
          <p:nvPr/>
        </p:nvPicPr>
        <p:blipFill>
          <a:blip r:embed="rId2"/>
          <a:stretch>
            <a:fillRect/>
          </a:stretch>
        </p:blipFill>
        <p:spPr>
          <a:xfrm>
            <a:off x="228600" y="2438399"/>
            <a:ext cx="4343400" cy="3886201"/>
          </a:xfrm>
          <a:prstGeom prst="rect">
            <a:avLst/>
          </a:prstGeom>
        </p:spPr>
      </p:pic>
      <p:pic>
        <p:nvPicPr>
          <p:cNvPr id="12" name="Picture 11"/>
          <p:cNvPicPr/>
          <p:nvPr/>
        </p:nvPicPr>
        <p:blipFill>
          <a:blip r:embed="rId3"/>
          <a:stretch>
            <a:fillRect/>
          </a:stretch>
        </p:blipFill>
        <p:spPr>
          <a:xfrm>
            <a:off x="4724400" y="2438398"/>
            <a:ext cx="4114165" cy="3810001"/>
          </a:xfrm>
          <a:prstGeom prst="rect">
            <a:avLst/>
          </a:prstGeom>
        </p:spPr>
      </p:pic>
    </p:spTree>
    <p:extLst>
      <p:ext uri="{BB962C8B-B14F-4D97-AF65-F5344CB8AC3E}">
        <p14:creationId xmlns:p14="http://schemas.microsoft.com/office/powerpoint/2010/main" val="2172716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133295"/>
            <a:ext cx="845820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Likely To See A Little Bit More Wage Inflation, Less Commodity Inflation</a:t>
            </a:r>
            <a:endParaRPr lang="en-US" sz="3600" b="1" dirty="0">
              <a:latin typeface="Arial" panose="020B0604020202020204" pitchFamily="34" charset="0"/>
              <a:cs typeface="Arial" panose="020B0604020202020204" pitchFamily="34"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8"/>
          <p:cNvSpPr>
            <a:spLocks noChangeArrowheads="1"/>
          </p:cNvSpPr>
          <p:nvPr/>
        </p:nvSpPr>
        <p:spPr bwMode="auto">
          <a:xfrm>
            <a:off x="0" y="85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0" y="411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520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Chart 10"/>
          <p:cNvGraphicFramePr>
            <a:graphicFrameLocks/>
          </p:cNvGraphicFramePr>
          <p:nvPr>
            <p:extLst/>
          </p:nvPr>
        </p:nvGraphicFramePr>
        <p:xfrm>
          <a:off x="4648200" y="2333624"/>
          <a:ext cx="4143248" cy="39898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nvPr>
        </p:nvGraphicFramePr>
        <p:xfrm>
          <a:off x="381000" y="2333624"/>
          <a:ext cx="4114800" cy="3989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0163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The Fed Is Currently Not Tightening, Just Keeping Up With Inflation</a:t>
            </a:r>
            <a:endParaRPr lang="en-US" sz="3600" dirty="0"/>
          </a:p>
        </p:txBody>
      </p:sp>
      <p:pic>
        <p:nvPicPr>
          <p:cNvPr id="4" name="Picture 3"/>
          <p:cNvPicPr/>
          <p:nvPr/>
        </p:nvPicPr>
        <p:blipFill>
          <a:blip r:embed="rId2"/>
          <a:stretch>
            <a:fillRect/>
          </a:stretch>
        </p:blipFill>
        <p:spPr>
          <a:xfrm>
            <a:off x="1981200" y="2419529"/>
            <a:ext cx="5562600" cy="3911421"/>
          </a:xfrm>
          <a:prstGeom prst="rect">
            <a:avLst/>
          </a:prstGeom>
          <a:ln>
            <a:solidFill>
              <a:schemeClr val="tx1"/>
            </a:solidFill>
          </a:ln>
        </p:spPr>
      </p:pic>
    </p:spTree>
    <p:extLst>
      <p:ext uri="{BB962C8B-B14F-4D97-AF65-F5344CB8AC3E}">
        <p14:creationId xmlns:p14="http://schemas.microsoft.com/office/powerpoint/2010/main" val="2925241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1</a:t>
            </a:r>
            <a:r>
              <a:rPr lang="en-US" sz="3600" b="1" baseline="30000" dirty="0" smtClean="0">
                <a:latin typeface="Arial" panose="020B0604020202020204" pitchFamily="34" charset="0"/>
                <a:cs typeface="Arial" panose="020B0604020202020204" pitchFamily="34" charset="0"/>
              </a:rPr>
              <a:t>st</a:t>
            </a:r>
            <a:r>
              <a:rPr lang="en-US" sz="3600" b="1" dirty="0" smtClean="0">
                <a:latin typeface="Arial" panose="020B0604020202020204" pitchFamily="34" charset="0"/>
                <a:cs typeface="Arial" panose="020B0604020202020204" pitchFamily="34" charset="0"/>
              </a:rPr>
              <a:t> Midterm Elections Have Not Been Kind To Incumbent Presidents</a:t>
            </a:r>
            <a:endParaRPr lang="en-US" sz="3600" dirty="0"/>
          </a:p>
        </p:txBody>
      </p:sp>
      <p:graphicFrame>
        <p:nvGraphicFramePr>
          <p:cNvPr id="6" name="Chart 5"/>
          <p:cNvGraphicFramePr/>
          <p:nvPr>
            <p:extLst>
              <p:ext uri="{D42A27DB-BD31-4B8C-83A1-F6EECF244321}">
                <p14:modId xmlns:p14="http://schemas.microsoft.com/office/powerpoint/2010/main" val="3159950005"/>
              </p:ext>
            </p:extLst>
          </p:nvPr>
        </p:nvGraphicFramePr>
        <p:xfrm>
          <a:off x="457200" y="2514600"/>
          <a:ext cx="4217160" cy="378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017241693"/>
              </p:ext>
            </p:extLst>
          </p:nvPr>
        </p:nvGraphicFramePr>
        <p:xfrm>
          <a:off x="4800600" y="2502408"/>
          <a:ext cx="4117848" cy="3780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2534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Dems Have Flipped 39 GOP State Legislative Seats, 20 Trump Districts</a:t>
            </a:r>
            <a:endParaRPr lang="en-US" sz="3600" dirty="0"/>
          </a:p>
        </p:txBody>
      </p:sp>
      <p:pic>
        <p:nvPicPr>
          <p:cNvPr id="3074" name="Chart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19528"/>
            <a:ext cx="6172200" cy="390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607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Nearly 75% of Dems Are Coming Out To Vote But Just 50% of Republicans</a:t>
            </a:r>
            <a:endParaRPr lang="en-US" sz="3600" dirty="0"/>
          </a:p>
        </p:txBody>
      </p:sp>
      <p:pic>
        <p:nvPicPr>
          <p:cNvPr id="2050" name="Chart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50008"/>
            <a:ext cx="4114800" cy="372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hart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50008"/>
            <a:ext cx="4038600" cy="372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390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Republicans Have Been Improving On The Critical Generic Ballot</a:t>
            </a:r>
            <a:endParaRPr lang="en-US" sz="3600" dirty="0"/>
          </a:p>
        </p:txBody>
      </p:sp>
      <p:graphicFrame>
        <p:nvGraphicFramePr>
          <p:cNvPr id="5" name="Chart 4"/>
          <p:cNvGraphicFramePr>
            <a:graphicFrameLocks/>
          </p:cNvGraphicFramePr>
          <p:nvPr>
            <p:extLst>
              <p:ext uri="{D42A27DB-BD31-4B8C-83A1-F6EECF244321}">
                <p14:modId xmlns:p14="http://schemas.microsoft.com/office/powerpoint/2010/main" val="3475728693"/>
              </p:ext>
            </p:extLst>
          </p:nvPr>
        </p:nvGraphicFramePr>
        <p:xfrm>
          <a:off x="381000" y="2514600"/>
          <a:ext cx="5334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867400" y="2743200"/>
            <a:ext cx="2940050" cy="2585323"/>
          </a:xfrm>
          <a:prstGeom prst="rect">
            <a:avLst/>
          </a:prstGeom>
          <a:noFill/>
        </p:spPr>
        <p:txBody>
          <a:bodyPr wrap="square" rtlCol="0">
            <a:spAutoFit/>
          </a:bodyPr>
          <a:lstStyle/>
          <a:p>
            <a:pPr algn="just"/>
            <a:r>
              <a:rPr lang="en-US" dirty="0" smtClean="0"/>
              <a:t>The Republican improvement on the generic ballot in the past few weeks has been striking. This could be a temporary blip but if it continues to trend lower the losses may not be as great as was the case a month or two ago.</a:t>
            </a:r>
            <a:endParaRPr lang="en-US" dirty="0"/>
          </a:p>
        </p:txBody>
      </p:sp>
    </p:spTree>
    <p:extLst>
      <p:ext uri="{BB962C8B-B14F-4D97-AF65-F5344CB8AC3E}">
        <p14:creationId xmlns:p14="http://schemas.microsoft.com/office/powerpoint/2010/main" val="142730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976" y="1243583"/>
            <a:ext cx="842645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Could Mueller Save The GOP?</a:t>
            </a:r>
            <a:endParaRPr lang="en-US" sz="3600" dirty="0"/>
          </a:p>
        </p:txBody>
      </p:sp>
      <p:graphicFrame>
        <p:nvGraphicFramePr>
          <p:cNvPr id="4" name="Chart 3"/>
          <p:cNvGraphicFramePr/>
          <p:nvPr>
            <p:extLst>
              <p:ext uri="{D42A27DB-BD31-4B8C-83A1-F6EECF244321}">
                <p14:modId xmlns:p14="http://schemas.microsoft.com/office/powerpoint/2010/main" val="3127860871"/>
              </p:ext>
            </p:extLst>
          </p:nvPr>
        </p:nvGraphicFramePr>
        <p:xfrm>
          <a:off x="434976" y="2133600"/>
          <a:ext cx="4213224"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4051732142"/>
              </p:ext>
            </p:extLst>
          </p:nvPr>
        </p:nvGraphicFramePr>
        <p:xfrm>
          <a:off x="4800600" y="2133600"/>
          <a:ext cx="4060826"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9459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976" y="1243583"/>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Infrastructure Companies May Get A Boost From A Democratic Win</a:t>
            </a:r>
            <a:endParaRPr lang="en-US" sz="3600" dirty="0"/>
          </a:p>
        </p:txBody>
      </p:sp>
      <p:graphicFrame>
        <p:nvGraphicFramePr>
          <p:cNvPr id="7" name="Chart 6"/>
          <p:cNvGraphicFramePr>
            <a:graphicFrameLocks/>
          </p:cNvGraphicFramePr>
          <p:nvPr>
            <p:extLst>
              <p:ext uri="{D42A27DB-BD31-4B8C-83A1-F6EECF244321}">
                <p14:modId xmlns:p14="http://schemas.microsoft.com/office/powerpoint/2010/main" val="1238254081"/>
              </p:ext>
            </p:extLst>
          </p:nvPr>
        </p:nvGraphicFramePr>
        <p:xfrm>
          <a:off x="1942275" y="2410384"/>
          <a:ext cx="5411851" cy="3914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4782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371600"/>
            <a:ext cx="845820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Highest Conviction Investment Idea</a:t>
            </a:r>
            <a:endParaRPr lang="en-US" sz="3600" dirty="0"/>
          </a:p>
        </p:txBody>
      </p:sp>
      <p:graphicFrame>
        <p:nvGraphicFramePr>
          <p:cNvPr id="8" name="Chart 7"/>
          <p:cNvGraphicFramePr/>
          <p:nvPr>
            <p:extLst>
              <p:ext uri="{D42A27DB-BD31-4B8C-83A1-F6EECF244321}">
                <p14:modId xmlns:p14="http://schemas.microsoft.com/office/powerpoint/2010/main" val="3559725753"/>
              </p:ext>
            </p:extLst>
          </p:nvPr>
        </p:nvGraphicFramePr>
        <p:xfrm>
          <a:off x="4495800" y="2362200"/>
          <a:ext cx="4267200" cy="3914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989876285"/>
              </p:ext>
            </p:extLst>
          </p:nvPr>
        </p:nvGraphicFramePr>
        <p:xfrm>
          <a:off x="304800" y="2362200"/>
          <a:ext cx="4191000" cy="39142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1436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The Kevin </a:t>
            </a:r>
            <a:r>
              <a:rPr lang="en-US" sz="3600" b="1" dirty="0" err="1" smtClean="0">
                <a:latin typeface="Arial" panose="020B0604020202020204" pitchFamily="34" charset="0"/>
                <a:cs typeface="Arial" panose="020B0604020202020204" pitchFamily="34" charset="0"/>
              </a:rPr>
              <a:t>Hassett</a:t>
            </a:r>
            <a:r>
              <a:rPr lang="en-US" sz="3600" b="1" dirty="0" smtClean="0">
                <a:latin typeface="Arial" panose="020B0604020202020204" pitchFamily="34" charset="0"/>
                <a:cs typeface="Arial" panose="020B0604020202020204" pitchFamily="34" charset="0"/>
              </a:rPr>
              <a:t> Victory Lap: </a:t>
            </a:r>
          </a:p>
          <a:p>
            <a:pPr algn="ctr"/>
            <a:r>
              <a:rPr lang="en-US" sz="3600" b="1" dirty="0" smtClean="0">
                <a:latin typeface="Arial" panose="020B0604020202020204" pitchFamily="34" charset="0"/>
                <a:cs typeface="Arial" panose="020B0604020202020204" pitchFamily="34" charset="0"/>
              </a:rPr>
              <a:t>But Is It Enough?</a:t>
            </a:r>
            <a:endParaRPr lang="en-US" sz="3600" dirty="0"/>
          </a:p>
        </p:txBody>
      </p:sp>
      <p:graphicFrame>
        <p:nvGraphicFramePr>
          <p:cNvPr id="5" name="Chart 4"/>
          <p:cNvGraphicFramePr/>
          <p:nvPr>
            <p:extLst>
              <p:ext uri="{D42A27DB-BD31-4B8C-83A1-F6EECF244321}">
                <p14:modId xmlns:p14="http://schemas.microsoft.com/office/powerpoint/2010/main" val="2282300627"/>
              </p:ext>
            </p:extLst>
          </p:nvPr>
        </p:nvGraphicFramePr>
        <p:xfrm>
          <a:off x="1524000" y="2416480"/>
          <a:ext cx="6019800" cy="406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57311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114335"/>
            <a:ext cx="815340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Appendix: Important Disclosures</a:t>
            </a: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8"/>
          <p:cNvSpPr>
            <a:spLocks noChangeArrowheads="1"/>
          </p:cNvSpPr>
          <p:nvPr/>
        </p:nvSpPr>
        <p:spPr bwMode="auto">
          <a:xfrm>
            <a:off x="0" y="85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38100" y="5200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228600" y="1764451"/>
            <a:ext cx="8686800" cy="4832092"/>
          </a:xfrm>
          <a:prstGeom prst="rect">
            <a:avLst/>
          </a:prstGeom>
          <a:noFill/>
        </p:spPr>
        <p:txBody>
          <a:bodyPr wrap="square" rtlCol="0">
            <a:spAutoFit/>
          </a:bodyPr>
          <a:lstStyle/>
          <a:p>
            <a:r>
              <a:rPr lang="en-US" sz="1000" dirty="0"/>
              <a:t> </a:t>
            </a:r>
            <a:r>
              <a:rPr lang="en-US" sz="1100" dirty="0" smtClean="0"/>
              <a:t>This </a:t>
            </a:r>
            <a:r>
              <a:rPr lang="en-US" sz="1100" dirty="0"/>
              <a:t>communication was prepared by </a:t>
            </a:r>
            <a:r>
              <a:rPr lang="en-US" sz="1100" dirty="0" err="1"/>
              <a:t>Strategas</a:t>
            </a:r>
            <a:r>
              <a:rPr lang="en-US" sz="1100" dirty="0"/>
              <a:t> Securities, LLC (“we” or “us”) and is intended for institutional investors only.  Recipients of this communication may not distribute it to others without our express prior consent.  This communication is provided for informational purposes only and is not an offer, recommendation or solicitation to buy or sell any security.  This communication does not constitute, nor should it be regarded as, investment research or a research report or securities recommendation and it does not provide information reasonably sufficient upon which to base an investment decision. This is not a complete analysis of every material fact regarding any company, industry or security. Additional analysis would be required to make an investment decision. This communication is not </a:t>
            </a:r>
            <a:r>
              <a:rPr lang="en-GB" sz="1100" dirty="0"/>
              <a:t>based on the investment objectives, strategies, goals, financial circumstances, needs or risk tolerance of any particular client and is not presented as suitable to any other particular client. The intended recipients of this </a:t>
            </a:r>
            <a:r>
              <a:rPr lang="en-US" sz="1100" dirty="0"/>
              <a:t>communication are presumed to be capable of conducting their own analysis, risk evaluation, and decision-making regarding their investments. </a:t>
            </a:r>
          </a:p>
          <a:p>
            <a:r>
              <a:rPr lang="en-US" sz="1100" dirty="0"/>
              <a:t>For investors subject to MiFID II (European Directive 2014/65/EU and related Delegated Directives): We classify the intended recipients of this communication as “professional clients” or “eligible counterparties” with the meaning of MiFID II and the rules of the UK Financial Conduct Authority. The contents of this report are not provided on an independent basis and are not “investment advice” or “personal recommendations” within the meaning of MiFID II and the rules of the UK Financial Conduct Authority.</a:t>
            </a:r>
          </a:p>
          <a:p>
            <a:r>
              <a:rPr lang="en-US" sz="1100" dirty="0"/>
              <a:t>The information in this communication has been obtained from sources we consider to be reliable, but we cannot guarantee its accuracy. The information is current only as of the date of this communication and we do not undertake to update or revise such information following such date. To the extent that any securities or their issuers are included in this communication, we do not undertake to provide any information about such securities or their issuers in the future. We do not follow, cover or provide any fundamental or technical analyses, investment ratings, price targets, financial models or other guidance on any particular securities or companies. Further, to the extent that any securities or their issuers are included in this communication, each person responsible for the content included in this communication certifies that any views expressed with respect to such securities or their issuers accurately reflect his or her personal views about the same and that no part of his or her compensation was, is, or will be directly or indirectly related to the specific recommendations or views contained in this communication. This communication is provided on a “where is, as is” basis, and we expressly disclaim any liability for any losses or other consequences of any person’s use of or reliance on the information contained in this communication.</a:t>
            </a:r>
          </a:p>
          <a:p>
            <a:r>
              <a:rPr lang="en-US" sz="1100" dirty="0"/>
              <a:t> </a:t>
            </a:r>
          </a:p>
          <a:p>
            <a:r>
              <a:rPr lang="en-US" sz="1100" dirty="0" err="1"/>
              <a:t>Strategas</a:t>
            </a:r>
            <a:r>
              <a:rPr lang="en-US" sz="1100" dirty="0"/>
              <a:t> Securities, LLC is affiliated with Robert W. Baird &amp; Co. Incorporated (“Baird”), a broker-dealer and FINRA member firm, although the two firms conduct separate and distinct businesses. A complete listing of all applicable disclosures pertaining to Baird with respect to any individual companies mentioned in this communication can be accessed at</a:t>
            </a:r>
          </a:p>
          <a:p>
            <a:r>
              <a:rPr lang="en-US" sz="1100" u="sng" dirty="0">
                <a:hlinkClick r:id="rId2"/>
              </a:rPr>
              <a:t>http://www.rwbaird.com/research-insights/research/coverage/third-party-research-disclosures.aspx</a:t>
            </a:r>
            <a:r>
              <a:rPr lang="en-US" sz="1100" dirty="0"/>
              <a:t>. You can also</a:t>
            </a:r>
          </a:p>
          <a:p>
            <a:r>
              <a:rPr lang="en-US" sz="1100" dirty="0"/>
              <a:t>call 1-800-792-2473 or write: Robert W. Baird &amp; Co., PWM Research &amp; Analytics, 777 E. Wisconsin Avenue, Milwaukee, WI 53202</a:t>
            </a:r>
            <a:r>
              <a:rPr lang="en-US" sz="1100" dirty="0" smtClean="0"/>
              <a:t>.</a:t>
            </a:r>
            <a:endParaRPr lang="en-US" sz="1100" dirty="0"/>
          </a:p>
        </p:txBody>
      </p:sp>
    </p:spTree>
    <p:extLst>
      <p:ext uri="{BB962C8B-B14F-4D97-AF65-F5344CB8AC3E}">
        <p14:creationId xmlns:p14="http://schemas.microsoft.com/office/powerpoint/2010/main" val="3618283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a:off x="457200" y="3124200"/>
            <a:ext cx="8229600" cy="0"/>
          </a:xfrm>
          <a:prstGeom prst="line">
            <a:avLst/>
          </a:prstGeom>
          <a:ln w="12700">
            <a:solidFill>
              <a:srgbClr val="CDCDCD"/>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796177646"/>
              </p:ext>
            </p:extLst>
          </p:nvPr>
        </p:nvGraphicFramePr>
        <p:xfrm>
          <a:off x="914400" y="3429000"/>
          <a:ext cx="8229600" cy="2671354"/>
        </p:xfrm>
        <a:graphic>
          <a:graphicData uri="http://schemas.openxmlformats.org/drawingml/2006/table">
            <a:tbl>
              <a:tblPr firstRow="1" bandRow="1">
                <a:tableStyleId>{2D5ABB26-0587-4C30-8999-92F81FD0307C}</a:tableStyleId>
              </a:tblPr>
              <a:tblGrid>
                <a:gridCol w="2743200"/>
                <a:gridCol w="2743200"/>
                <a:gridCol w="2743200"/>
              </a:tblGrid>
              <a:tr h="339634">
                <a:tc>
                  <a:txBody>
                    <a:bodyPr/>
                    <a:lstStyle/>
                    <a:p>
                      <a:r>
                        <a:rPr lang="en-US" sz="1400" b="1" dirty="0" smtClean="0">
                          <a:solidFill>
                            <a:srgbClr val="196DB6"/>
                          </a:solidFill>
                          <a:latin typeface="Minion Pro" pitchFamily="18" charset="0"/>
                        </a:rPr>
                        <a:t>NEW YORK</a:t>
                      </a:r>
                      <a:endParaRPr lang="en-US" sz="1400" b="1" dirty="0">
                        <a:solidFill>
                          <a:srgbClr val="196DB6"/>
                        </a:solidFill>
                        <a:latin typeface="Minion Pro" pitchFamily="18" charset="0"/>
                      </a:endParaRPr>
                    </a:p>
                  </a:txBody>
                  <a:tcPr>
                    <a:lnB w="12700" cap="flat" cmpd="sng" algn="ctr">
                      <a:solidFill>
                        <a:srgbClr val="CDCDCD"/>
                      </a:solidFill>
                      <a:prstDash val="solid"/>
                      <a:round/>
                      <a:headEnd type="none" w="med" len="med"/>
                      <a:tailEnd type="none" w="med" len="med"/>
                    </a:lnB>
                  </a:tcPr>
                </a:tc>
                <a:tc>
                  <a:txBody>
                    <a:bodyPr/>
                    <a:lstStyle/>
                    <a:p>
                      <a:r>
                        <a:rPr lang="en-US" sz="1400" b="1" dirty="0" smtClean="0">
                          <a:solidFill>
                            <a:srgbClr val="196DB6"/>
                          </a:solidFill>
                          <a:latin typeface="Minion Pro" pitchFamily="18" charset="0"/>
                        </a:rPr>
                        <a:t>WASHINGTON, DC</a:t>
                      </a:r>
                      <a:endParaRPr lang="en-US" sz="1400" b="1" dirty="0">
                        <a:solidFill>
                          <a:srgbClr val="196DB6"/>
                        </a:solidFill>
                        <a:latin typeface="Minion Pro" pitchFamily="18" charset="0"/>
                      </a:endParaRPr>
                    </a:p>
                  </a:txBody>
                  <a:tcPr>
                    <a:lnB w="12700" cap="flat" cmpd="sng" algn="ctr">
                      <a:solidFill>
                        <a:srgbClr val="CDCDCD"/>
                      </a:solidFill>
                      <a:prstDash val="solid"/>
                      <a:round/>
                      <a:headEnd type="none" w="med" len="med"/>
                      <a:tailEnd type="none" w="med" len="med"/>
                    </a:lnB>
                  </a:tcPr>
                </a:tc>
                <a:tc>
                  <a:txBody>
                    <a:bodyPr/>
                    <a:lstStyle/>
                    <a:p>
                      <a:r>
                        <a:rPr lang="en-US" sz="1400" b="1" dirty="0" smtClean="0">
                          <a:solidFill>
                            <a:srgbClr val="196DB6"/>
                          </a:solidFill>
                          <a:latin typeface="Minion Pro" pitchFamily="18" charset="0"/>
                        </a:rPr>
                        <a:t>COLUMBUS, OHIO</a:t>
                      </a:r>
                      <a:endParaRPr lang="en-US" sz="1400" b="1" dirty="0">
                        <a:solidFill>
                          <a:srgbClr val="196DB6"/>
                        </a:solidFill>
                        <a:latin typeface="Minion Pro" pitchFamily="18" charset="0"/>
                      </a:endParaRPr>
                    </a:p>
                  </a:txBody>
                  <a:tcPr>
                    <a:lnB w="12700" cap="flat" cmpd="sng" algn="ctr">
                      <a:solidFill>
                        <a:srgbClr val="CDCDCD"/>
                      </a:solidFill>
                      <a:prstDash val="solid"/>
                      <a:round/>
                      <a:headEnd type="none" w="med" len="med"/>
                      <a:tailEnd type="none" w="med" len="med"/>
                    </a:lnB>
                  </a:tcPr>
                </a:tc>
              </a:tr>
              <a:tr h="243840">
                <a:tc>
                  <a:txBody>
                    <a:bodyPr/>
                    <a:lstStyle/>
                    <a:p>
                      <a:pPr>
                        <a:lnSpc>
                          <a:spcPct val="100000"/>
                        </a:lnSpc>
                      </a:pPr>
                      <a:r>
                        <a:rPr lang="en-US" sz="1300" dirty="0" smtClean="0">
                          <a:solidFill>
                            <a:srgbClr val="666666"/>
                          </a:solidFill>
                          <a:latin typeface="Minion Pro" pitchFamily="18" charset="0"/>
                        </a:rPr>
                        <a:t>52 Vanderbilt Avenue</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r>
                        <a:rPr lang="en-US" sz="1300" dirty="0" smtClean="0">
                          <a:solidFill>
                            <a:srgbClr val="666666"/>
                          </a:solidFill>
                          <a:latin typeface="Minion Pro" pitchFamily="18" charset="0"/>
                        </a:rPr>
                        <a:t>1775</a:t>
                      </a:r>
                      <a:r>
                        <a:rPr lang="en-US" sz="1300" baseline="0" dirty="0" smtClean="0">
                          <a:solidFill>
                            <a:srgbClr val="666666"/>
                          </a:solidFill>
                          <a:latin typeface="Minion Pro" pitchFamily="18" charset="0"/>
                        </a:rPr>
                        <a:t> I Street</a:t>
                      </a:r>
                      <a:r>
                        <a:rPr lang="en-US" sz="1300" dirty="0" smtClean="0">
                          <a:solidFill>
                            <a:srgbClr val="666666"/>
                          </a:solidFill>
                          <a:latin typeface="Minion Pro" pitchFamily="18" charset="0"/>
                        </a:rPr>
                        <a:t>, NW</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r>
                        <a:rPr lang="en-US" sz="1300" dirty="0" smtClean="0">
                          <a:solidFill>
                            <a:srgbClr val="666666"/>
                          </a:solidFill>
                          <a:latin typeface="Minion Pro" pitchFamily="18" charset="0"/>
                        </a:rPr>
                        <a:t>88 E. Broad Street</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r>
              <a:tr h="182880">
                <a:tc>
                  <a:txBody>
                    <a:bodyPr/>
                    <a:lstStyle/>
                    <a:p>
                      <a:pPr>
                        <a:lnSpc>
                          <a:spcPct val="100000"/>
                        </a:lnSpc>
                      </a:pPr>
                      <a:r>
                        <a:rPr lang="en-US" sz="1300" dirty="0" smtClean="0">
                          <a:solidFill>
                            <a:srgbClr val="666666"/>
                          </a:solidFill>
                          <a:latin typeface="Minion Pro" pitchFamily="18" charset="0"/>
                        </a:rPr>
                        <a:t>8th Floor</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r>
                        <a:rPr lang="en-US" sz="1300" dirty="0" smtClean="0">
                          <a:solidFill>
                            <a:srgbClr val="666666"/>
                          </a:solidFill>
                          <a:latin typeface="Minion Pro" pitchFamily="18" charset="0"/>
                        </a:rPr>
                        <a:t>Suite 420</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r>
                        <a:rPr lang="en-US" sz="1300" dirty="0" smtClean="0">
                          <a:solidFill>
                            <a:srgbClr val="666666"/>
                          </a:solidFill>
                          <a:latin typeface="Minion Pro" pitchFamily="18" charset="0"/>
                        </a:rPr>
                        <a:t>Suite 1180</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r>
              <a:tr h="182880">
                <a:tc>
                  <a:txBody>
                    <a:bodyPr/>
                    <a:lstStyle/>
                    <a:p>
                      <a:pPr>
                        <a:lnSpc>
                          <a:spcPct val="100000"/>
                        </a:lnSpc>
                      </a:pPr>
                      <a:r>
                        <a:rPr lang="en-US" sz="1300" dirty="0" smtClean="0">
                          <a:solidFill>
                            <a:srgbClr val="666666"/>
                          </a:solidFill>
                          <a:latin typeface="Minion Pro" pitchFamily="18" charset="0"/>
                        </a:rPr>
                        <a:t>New York, NY 10017</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r>
                        <a:rPr lang="en-US" sz="1300" dirty="0" smtClean="0">
                          <a:solidFill>
                            <a:srgbClr val="666666"/>
                          </a:solidFill>
                          <a:latin typeface="Minion Pro" pitchFamily="18" charset="0"/>
                        </a:rPr>
                        <a:t>Washington, DC 20006</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r>
                        <a:rPr lang="en-US" sz="1300" dirty="0" smtClean="0">
                          <a:solidFill>
                            <a:srgbClr val="666666"/>
                          </a:solidFill>
                          <a:latin typeface="Minion Pro" pitchFamily="18" charset="0"/>
                        </a:rPr>
                        <a:t>Columbus, OH 43215</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r>
              <a:tr h="182880">
                <a:tc>
                  <a:txBody>
                    <a:bodyPr/>
                    <a:lstStyle/>
                    <a:p>
                      <a:pPr>
                        <a:lnSpc>
                          <a:spcPct val="100000"/>
                        </a:lnSpc>
                      </a:pPr>
                      <a:r>
                        <a:rPr lang="en-US" sz="1300" dirty="0" smtClean="0">
                          <a:solidFill>
                            <a:srgbClr val="666666"/>
                          </a:solidFill>
                          <a:latin typeface="Minion Pro" pitchFamily="18" charset="0"/>
                        </a:rPr>
                        <a:t>United States</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r>
                        <a:rPr lang="en-US" sz="1300" dirty="0" smtClean="0">
                          <a:solidFill>
                            <a:srgbClr val="666666"/>
                          </a:solidFill>
                          <a:latin typeface="Minion Pro" pitchFamily="18" charset="0"/>
                        </a:rPr>
                        <a:t>(202) 223-7644</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r>
                        <a:rPr lang="en-US" sz="1300" dirty="0" smtClean="0">
                          <a:solidFill>
                            <a:srgbClr val="666666"/>
                          </a:solidFill>
                          <a:latin typeface="Minion Pro" pitchFamily="18" charset="0"/>
                        </a:rPr>
                        <a:t>(614) 221-6680</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r>
              <a:tr h="182880">
                <a:tc>
                  <a:txBody>
                    <a:bodyPr/>
                    <a:lstStyle/>
                    <a:p>
                      <a:pPr>
                        <a:lnSpc>
                          <a:spcPct val="100000"/>
                        </a:lnSpc>
                      </a:pPr>
                      <a:r>
                        <a:rPr lang="en-US" sz="1300" dirty="0" smtClean="0">
                          <a:solidFill>
                            <a:srgbClr val="666666"/>
                          </a:solidFill>
                          <a:latin typeface="Minion Pro" pitchFamily="18" charset="0"/>
                        </a:rPr>
                        <a:t>(212) 906-0130</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r>
                        <a:rPr lang="en-US" sz="1300" dirty="0" smtClean="0">
                          <a:solidFill>
                            <a:srgbClr val="666666"/>
                          </a:solidFill>
                          <a:latin typeface="Minion Pro" pitchFamily="18" charset="0"/>
                        </a:rPr>
                        <a:t>(202) 223-7647 fax</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r>
              <a:tr h="182880">
                <a:tc>
                  <a:txBody>
                    <a:bodyPr/>
                    <a:lstStyle/>
                    <a:p>
                      <a:pPr>
                        <a:lnSpc>
                          <a:spcPct val="100000"/>
                        </a:lnSpc>
                      </a:pPr>
                      <a:r>
                        <a:rPr lang="en-US" sz="1300" dirty="0" smtClean="0">
                          <a:solidFill>
                            <a:srgbClr val="666666"/>
                          </a:solidFill>
                          <a:latin typeface="Minion Pro" pitchFamily="18" charset="0"/>
                        </a:rPr>
                        <a:t>(212) 906-131 fax</a:t>
                      </a: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r>
              <a:tr h="182880">
                <a:tc>
                  <a:txBody>
                    <a:bodyPr/>
                    <a:lstStyle/>
                    <a:p>
                      <a:pPr>
                        <a:lnSpc>
                          <a:spcPct val="100000"/>
                        </a:lnSpc>
                      </a:pP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c>
                  <a:txBody>
                    <a:bodyPr/>
                    <a:lstStyle/>
                    <a:p>
                      <a:pPr>
                        <a:lnSpc>
                          <a:spcPct val="100000"/>
                        </a:lnSpc>
                      </a:pPr>
                      <a:endParaRPr lang="en-US" sz="1300" dirty="0">
                        <a:solidFill>
                          <a:srgbClr val="666666"/>
                        </a:solidFill>
                        <a:latin typeface="Minion Pro" pitchFamily="18" charset="0"/>
                      </a:endParaRPr>
                    </a:p>
                  </a:txBody>
                  <a:tcP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tcPr>
                </a:tc>
              </a:tr>
              <a:tr h="182880">
                <a:tc>
                  <a:txBody>
                    <a:bodyPr/>
                    <a:lstStyle/>
                    <a:p>
                      <a:pPr>
                        <a:lnSpc>
                          <a:spcPct val="100000"/>
                        </a:lnSpc>
                      </a:pPr>
                      <a:r>
                        <a:rPr lang="en-US" sz="1400" dirty="0" smtClean="0">
                          <a:solidFill>
                            <a:srgbClr val="196DB6"/>
                          </a:solidFill>
                          <a:latin typeface="Minion Pro" pitchFamily="18" charset="0"/>
                        </a:rPr>
                        <a:t>info@strategasrp.com</a:t>
                      </a:r>
                      <a:endParaRPr lang="en-US" sz="1400" dirty="0">
                        <a:solidFill>
                          <a:srgbClr val="196DB6"/>
                        </a:solidFill>
                        <a:latin typeface="Minion Pro" pitchFamily="18" charset="0"/>
                      </a:endParaRPr>
                    </a:p>
                  </a:txBody>
                  <a:tcPr>
                    <a:lnT w="12700" cap="flat" cmpd="sng" algn="ctr">
                      <a:solidFill>
                        <a:srgbClr val="CDCDCD"/>
                      </a:solidFill>
                      <a:prstDash val="solid"/>
                      <a:round/>
                      <a:headEnd type="none" w="med" len="med"/>
                      <a:tailEnd type="none" w="med" len="med"/>
                    </a:lnT>
                  </a:tcPr>
                </a:tc>
                <a:tc>
                  <a:txBody>
                    <a:bodyPr/>
                    <a:lstStyle/>
                    <a:p>
                      <a:pPr>
                        <a:lnSpc>
                          <a:spcPct val="100000"/>
                        </a:lnSpc>
                      </a:pPr>
                      <a:endParaRPr lang="en-US" sz="1400" dirty="0"/>
                    </a:p>
                  </a:txBody>
                  <a:tcPr>
                    <a:lnT w="12700" cap="flat" cmpd="sng" algn="ctr">
                      <a:solidFill>
                        <a:srgbClr val="CDCDCD"/>
                      </a:solidFill>
                      <a:prstDash val="solid"/>
                      <a:round/>
                      <a:headEnd type="none" w="med" len="med"/>
                      <a:tailEnd type="none" w="med" len="med"/>
                    </a:lnT>
                  </a:tcPr>
                </a:tc>
                <a:tc>
                  <a:txBody>
                    <a:bodyPr/>
                    <a:lstStyle/>
                    <a:p>
                      <a:pPr>
                        <a:lnSpc>
                          <a:spcPct val="100000"/>
                        </a:lnSpc>
                      </a:pPr>
                      <a:endParaRPr lang="en-US" sz="1400" dirty="0"/>
                    </a:p>
                  </a:txBody>
                  <a:tcPr>
                    <a:lnT w="12700" cap="flat" cmpd="sng" algn="ctr">
                      <a:solidFill>
                        <a:srgbClr val="CDCDCD"/>
                      </a:solidFill>
                      <a:prstDash val="solid"/>
                      <a:round/>
                      <a:headEnd type="none" w="med" len="med"/>
                      <a:tailEnd type="none" w="med" len="med"/>
                    </a:lnT>
                  </a:tcPr>
                </a:tc>
              </a:tr>
            </a:tbl>
          </a:graphicData>
        </a:graphic>
      </p:graphicFrame>
      <p:sp>
        <p:nvSpPr>
          <p:cNvPr id="2" name="Rectangle 1"/>
          <p:cNvSpPr/>
          <p:nvPr/>
        </p:nvSpPr>
        <p:spPr>
          <a:xfrm>
            <a:off x="463550" y="1295400"/>
            <a:ext cx="8305800" cy="1661993"/>
          </a:xfrm>
          <a:prstGeom prst="rect">
            <a:avLst/>
          </a:prstGeom>
        </p:spPr>
        <p:txBody>
          <a:bodyPr wrap="square">
            <a:spAutoFit/>
          </a:bodyPr>
          <a:lstStyle/>
          <a:p>
            <a:pPr algn="just"/>
            <a:r>
              <a:rPr lang="en-US" sz="1400" dirty="0"/>
              <a:t>DISCLAIMER: The model investment portfolios discussed in this report have been developed and maintained by </a:t>
            </a:r>
            <a:r>
              <a:rPr lang="en-US" sz="1400" dirty="0" err="1"/>
              <a:t>Strategas</a:t>
            </a:r>
            <a:r>
              <a:rPr lang="en-US" sz="1400" dirty="0"/>
              <a:t> Securities, LLC.  </a:t>
            </a:r>
            <a:r>
              <a:rPr lang="en-US" sz="1400" dirty="0" err="1"/>
              <a:t>Strategas</a:t>
            </a:r>
            <a:r>
              <a:rPr lang="en-US" sz="1400" dirty="0"/>
              <a:t> Securities licenses the portfolios to its affiliate, </a:t>
            </a:r>
            <a:r>
              <a:rPr lang="en-US" sz="1400" dirty="0" err="1"/>
              <a:t>Strategas</a:t>
            </a:r>
            <a:r>
              <a:rPr lang="en-US" sz="1400" dirty="0"/>
              <a:t> Asset Management, LLC, an investment adviser, which either provides the model portfolios to other managers with investment discretion, or manages client accounts directly in a manner that tracks the composition of one or more of the model portfolios.  </a:t>
            </a:r>
            <a:r>
              <a:rPr lang="en-US" sz="1400" dirty="0" err="1"/>
              <a:t>Strategas</a:t>
            </a:r>
            <a:r>
              <a:rPr lang="en-US" sz="1400" dirty="0"/>
              <a:t> Securities does not selectively distribute its research reports to any particular customer or class of customers – including its affiliates – in advance of other customers that are entitled to receive the report. </a:t>
            </a:r>
            <a:r>
              <a:rPr lang="en-US"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Democrats Are An Early Favorite To Regain Control of the House</a:t>
            </a:r>
            <a:endParaRPr lang="en-US" sz="3600" dirty="0"/>
          </a:p>
        </p:txBody>
      </p:sp>
      <p:graphicFrame>
        <p:nvGraphicFramePr>
          <p:cNvPr id="9" name="Chart 8"/>
          <p:cNvGraphicFramePr>
            <a:graphicFrameLocks/>
          </p:cNvGraphicFramePr>
          <p:nvPr>
            <p:extLst>
              <p:ext uri="{D42A27DB-BD31-4B8C-83A1-F6EECF244321}">
                <p14:modId xmlns:p14="http://schemas.microsoft.com/office/powerpoint/2010/main" val="2864773002"/>
              </p:ext>
            </p:extLst>
          </p:nvPr>
        </p:nvGraphicFramePr>
        <p:xfrm>
          <a:off x="4572000" y="2419529"/>
          <a:ext cx="4235450" cy="37802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1452558027"/>
              </p:ext>
            </p:extLst>
          </p:nvPr>
        </p:nvGraphicFramePr>
        <p:xfrm>
          <a:off x="362712" y="2418894"/>
          <a:ext cx="4056888" cy="3781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132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0144"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Average Midterm Election Year Decline Is 18% For The S&amp;P 500</a:t>
            </a:r>
            <a:endParaRPr lang="en-US" sz="3600" dirty="0"/>
          </a:p>
        </p:txBody>
      </p:sp>
      <p:pic>
        <p:nvPicPr>
          <p:cNvPr id="4098" name="Chart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44" y="2419529"/>
            <a:ext cx="4105656"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p:nvPr>
            <p:extLst>
              <p:ext uri="{D42A27DB-BD31-4B8C-83A1-F6EECF244321}">
                <p14:modId xmlns:p14="http://schemas.microsoft.com/office/powerpoint/2010/main" val="904555422"/>
              </p:ext>
            </p:extLst>
          </p:nvPr>
        </p:nvGraphicFramePr>
        <p:xfrm>
          <a:off x="4572000" y="2419529"/>
          <a:ext cx="4235450" cy="3781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9625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0144"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S&amp;P 500 Has Not Declined In The 12 Months Following Midterm Since ‘46</a:t>
            </a:r>
            <a:endParaRPr lang="en-US" sz="3600" dirty="0"/>
          </a:p>
        </p:txBody>
      </p:sp>
      <p:pic>
        <p:nvPicPr>
          <p:cNvPr id="3074" name="Chart 20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92096"/>
            <a:ext cx="5638800" cy="385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394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0144"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Midterm Election Years Usually Have A Policy Event Trigger A Sell Off</a:t>
            </a:r>
            <a:endParaRPr lang="en-US" sz="3600" dirty="0"/>
          </a:p>
        </p:txBody>
      </p:sp>
      <p:pic>
        <p:nvPicPr>
          <p:cNvPr id="1026" name="Chart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44" y="2410384"/>
            <a:ext cx="4181856" cy="379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hart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10384"/>
            <a:ext cx="4168394" cy="379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27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0144" y="1219200"/>
            <a:ext cx="842645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Midterm Election Years Usually Have A Policy Event Trigger A Sell Off</a:t>
            </a:r>
            <a:endParaRPr lang="en-US" sz="3600" dirty="0"/>
          </a:p>
        </p:txBody>
      </p:sp>
      <p:pic>
        <p:nvPicPr>
          <p:cNvPr id="2050" name="Chart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0"/>
            <a:ext cx="4168394" cy="353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3033126993"/>
              </p:ext>
            </p:extLst>
          </p:nvPr>
        </p:nvGraphicFramePr>
        <p:xfrm>
          <a:off x="408432" y="2514599"/>
          <a:ext cx="4011168" cy="35301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271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59992</TotalTime>
  <Words>1434</Words>
  <Application>Microsoft Office PowerPoint</Application>
  <PresentationFormat>On-screen Show (4:3)</PresentationFormat>
  <Paragraphs>265</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Book Antiqua</vt:lpstr>
      <vt:lpstr>Calibri</vt:lpstr>
      <vt:lpstr>Georgia</vt:lpstr>
      <vt:lpstr>Minion Pro</vt:lpstr>
      <vt:lpstr>Mongolian Baiti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mitesh</dc:creator>
  <cp:lastModifiedBy>Daniel Clifton</cp:lastModifiedBy>
  <cp:revision>507</cp:revision>
  <cp:lastPrinted>2016-10-27T14:38:47Z</cp:lastPrinted>
  <dcterms:created xsi:type="dcterms:W3CDTF">2016-01-20T14:51:05Z</dcterms:created>
  <dcterms:modified xsi:type="dcterms:W3CDTF">2018-05-01T15:43:01Z</dcterms:modified>
</cp:coreProperties>
</file>